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5" r:id="rId2"/>
    <p:sldMasterId id="2147483669" r:id="rId3"/>
  </p:sldMasterIdLst>
  <p:notesMasterIdLst>
    <p:notesMasterId r:id="rId25"/>
  </p:notesMasterIdLst>
  <p:sldIdLst>
    <p:sldId id="299" r:id="rId4"/>
    <p:sldId id="293" r:id="rId5"/>
    <p:sldId id="261" r:id="rId6"/>
    <p:sldId id="289" r:id="rId7"/>
    <p:sldId id="272" r:id="rId8"/>
    <p:sldId id="269" r:id="rId9"/>
    <p:sldId id="260" r:id="rId10"/>
    <p:sldId id="279" r:id="rId11"/>
    <p:sldId id="292" r:id="rId12"/>
    <p:sldId id="285" r:id="rId13"/>
    <p:sldId id="262" r:id="rId14"/>
    <p:sldId id="259" r:id="rId15"/>
    <p:sldId id="304" r:id="rId16"/>
    <p:sldId id="309" r:id="rId17"/>
    <p:sldId id="305" r:id="rId18"/>
    <p:sldId id="307" r:id="rId19"/>
    <p:sldId id="310" r:id="rId20"/>
    <p:sldId id="311" r:id="rId21"/>
    <p:sldId id="312" r:id="rId22"/>
    <p:sldId id="303" r:id="rId23"/>
    <p:sldId id="301" r:id="rId24"/>
  </p:sldIdLst>
  <p:sldSz cx="12192000" cy="6858000"/>
  <p:notesSz cx="6858000" cy="9144000"/>
  <p:custDataLst>
    <p:tags r:id="rId26"/>
  </p:custDataLst>
  <p:defaultTextStyle>
    <a:defPPr>
      <a:defRPr lang="en-US"/>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207"/>
    <a:srgbClr val="E03A33"/>
    <a:srgbClr val="E973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15" d="100"/>
          <a:sy n="115" d="100"/>
        </p:scale>
        <p:origin x="43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61E35-E508-4E52-A623-6870CDF3F45A}" type="datetimeFigureOut">
              <a:rPr lang="zh-CN" altLang="en-US" smtClean="0"/>
              <a:t>2022/3/3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4D1E7-AF73-48F1-951A-4DA0852DAA98}" type="slidenum">
              <a:rPr lang="zh-CN" altLang="en-US" smtClean="0"/>
              <a:t>‹#›</a:t>
            </a:fld>
            <a:endParaRPr lang="zh-CN" altLang="en-US"/>
          </a:p>
        </p:txBody>
      </p:sp>
    </p:spTree>
    <p:extLst>
      <p:ext uri="{BB962C8B-B14F-4D97-AF65-F5344CB8AC3E}">
        <p14:creationId xmlns:p14="http://schemas.microsoft.com/office/powerpoint/2010/main" val="168553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D6F74-634D-4233-BDBC-8BE3983B5C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2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10</a:t>
            </a:fld>
            <a:endParaRPr lang="zh-CN" altLang="en-US"/>
          </a:p>
        </p:txBody>
      </p:sp>
    </p:spTree>
    <p:extLst>
      <p:ext uri="{BB962C8B-B14F-4D97-AF65-F5344CB8AC3E}">
        <p14:creationId xmlns:p14="http://schemas.microsoft.com/office/powerpoint/2010/main" val="2824541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11</a:t>
            </a:fld>
            <a:endParaRPr lang="zh-CN" altLang="en-US"/>
          </a:p>
        </p:txBody>
      </p:sp>
    </p:spTree>
    <p:extLst>
      <p:ext uri="{BB962C8B-B14F-4D97-AF65-F5344CB8AC3E}">
        <p14:creationId xmlns:p14="http://schemas.microsoft.com/office/powerpoint/2010/main" val="2070274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12</a:t>
            </a:fld>
            <a:endParaRPr lang="zh-CN" altLang="en-US"/>
          </a:p>
        </p:txBody>
      </p:sp>
    </p:spTree>
    <p:extLst>
      <p:ext uri="{BB962C8B-B14F-4D97-AF65-F5344CB8AC3E}">
        <p14:creationId xmlns:p14="http://schemas.microsoft.com/office/powerpoint/2010/main" val="753646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13</a:t>
            </a:fld>
            <a:endParaRPr lang="zh-CN" altLang="en-US"/>
          </a:p>
        </p:txBody>
      </p:sp>
    </p:spTree>
    <p:extLst>
      <p:ext uri="{BB962C8B-B14F-4D97-AF65-F5344CB8AC3E}">
        <p14:creationId xmlns:p14="http://schemas.microsoft.com/office/powerpoint/2010/main" val="3323790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14</a:t>
            </a:fld>
            <a:endParaRPr lang="zh-CN" altLang="en-US"/>
          </a:p>
        </p:txBody>
      </p:sp>
    </p:spTree>
    <p:extLst>
      <p:ext uri="{BB962C8B-B14F-4D97-AF65-F5344CB8AC3E}">
        <p14:creationId xmlns:p14="http://schemas.microsoft.com/office/powerpoint/2010/main" val="736355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15</a:t>
            </a:fld>
            <a:endParaRPr lang="zh-CN" altLang="en-US"/>
          </a:p>
        </p:txBody>
      </p:sp>
    </p:spTree>
    <p:extLst>
      <p:ext uri="{BB962C8B-B14F-4D97-AF65-F5344CB8AC3E}">
        <p14:creationId xmlns:p14="http://schemas.microsoft.com/office/powerpoint/2010/main" val="2113368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16</a:t>
            </a:fld>
            <a:endParaRPr lang="zh-CN" altLang="en-US"/>
          </a:p>
        </p:txBody>
      </p:sp>
    </p:spTree>
    <p:extLst>
      <p:ext uri="{BB962C8B-B14F-4D97-AF65-F5344CB8AC3E}">
        <p14:creationId xmlns:p14="http://schemas.microsoft.com/office/powerpoint/2010/main" val="1385122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17</a:t>
            </a:fld>
            <a:endParaRPr lang="zh-CN" altLang="en-US"/>
          </a:p>
        </p:txBody>
      </p:sp>
    </p:spTree>
    <p:extLst>
      <p:ext uri="{BB962C8B-B14F-4D97-AF65-F5344CB8AC3E}">
        <p14:creationId xmlns:p14="http://schemas.microsoft.com/office/powerpoint/2010/main" val="514597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18</a:t>
            </a:fld>
            <a:endParaRPr lang="zh-CN" altLang="en-US"/>
          </a:p>
        </p:txBody>
      </p:sp>
    </p:spTree>
    <p:extLst>
      <p:ext uri="{BB962C8B-B14F-4D97-AF65-F5344CB8AC3E}">
        <p14:creationId xmlns:p14="http://schemas.microsoft.com/office/powerpoint/2010/main" val="3906470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19</a:t>
            </a:fld>
            <a:endParaRPr lang="zh-CN" altLang="en-US"/>
          </a:p>
        </p:txBody>
      </p:sp>
    </p:spTree>
    <p:extLst>
      <p:ext uri="{BB962C8B-B14F-4D97-AF65-F5344CB8AC3E}">
        <p14:creationId xmlns:p14="http://schemas.microsoft.com/office/powerpoint/2010/main" val="297416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2</a:t>
            </a:fld>
            <a:endParaRPr lang="zh-CN" altLang="en-US"/>
          </a:p>
        </p:txBody>
      </p:sp>
    </p:spTree>
    <p:extLst>
      <p:ext uri="{BB962C8B-B14F-4D97-AF65-F5344CB8AC3E}">
        <p14:creationId xmlns:p14="http://schemas.microsoft.com/office/powerpoint/2010/main" val="1232984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32E62B-1C22-4F40-BCD4-9AADDB2376F3}" type="slidenum">
              <a:rPr lang="zh-CN" altLang="en-US" smtClean="0"/>
              <a:t>20</a:t>
            </a:fld>
            <a:endParaRPr lang="zh-CN" altLang="en-US"/>
          </a:p>
        </p:txBody>
      </p:sp>
    </p:spTree>
    <p:extLst>
      <p:ext uri="{BB962C8B-B14F-4D97-AF65-F5344CB8AC3E}">
        <p14:creationId xmlns:p14="http://schemas.microsoft.com/office/powerpoint/2010/main" val="3891682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32E62B-1C22-4F40-BCD4-9AADDB2376F3}" type="slidenum">
              <a:rPr lang="zh-CN" altLang="en-US" smtClean="0"/>
              <a:t>21</a:t>
            </a:fld>
            <a:endParaRPr lang="zh-CN" altLang="en-US"/>
          </a:p>
        </p:txBody>
      </p:sp>
    </p:spTree>
    <p:extLst>
      <p:ext uri="{BB962C8B-B14F-4D97-AF65-F5344CB8AC3E}">
        <p14:creationId xmlns:p14="http://schemas.microsoft.com/office/powerpoint/2010/main" val="426732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3</a:t>
            </a:fld>
            <a:endParaRPr lang="zh-CN" altLang="en-US"/>
          </a:p>
        </p:txBody>
      </p:sp>
    </p:spTree>
    <p:extLst>
      <p:ext uri="{BB962C8B-B14F-4D97-AF65-F5344CB8AC3E}">
        <p14:creationId xmlns:p14="http://schemas.microsoft.com/office/powerpoint/2010/main" val="3388138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4</a:t>
            </a:fld>
            <a:endParaRPr lang="zh-CN" altLang="en-US"/>
          </a:p>
        </p:txBody>
      </p:sp>
    </p:spTree>
    <p:extLst>
      <p:ext uri="{BB962C8B-B14F-4D97-AF65-F5344CB8AC3E}">
        <p14:creationId xmlns:p14="http://schemas.microsoft.com/office/powerpoint/2010/main" val="2999920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5</a:t>
            </a:fld>
            <a:endParaRPr lang="zh-CN" altLang="en-US"/>
          </a:p>
        </p:txBody>
      </p:sp>
    </p:spTree>
    <p:extLst>
      <p:ext uri="{BB962C8B-B14F-4D97-AF65-F5344CB8AC3E}">
        <p14:creationId xmlns:p14="http://schemas.microsoft.com/office/powerpoint/2010/main" val="297144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6</a:t>
            </a:fld>
            <a:endParaRPr lang="zh-CN" altLang="en-US"/>
          </a:p>
        </p:txBody>
      </p:sp>
    </p:spTree>
    <p:extLst>
      <p:ext uri="{BB962C8B-B14F-4D97-AF65-F5344CB8AC3E}">
        <p14:creationId xmlns:p14="http://schemas.microsoft.com/office/powerpoint/2010/main" val="246294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7</a:t>
            </a:fld>
            <a:endParaRPr lang="zh-CN" altLang="en-US"/>
          </a:p>
        </p:txBody>
      </p:sp>
    </p:spTree>
    <p:extLst>
      <p:ext uri="{BB962C8B-B14F-4D97-AF65-F5344CB8AC3E}">
        <p14:creationId xmlns:p14="http://schemas.microsoft.com/office/powerpoint/2010/main" val="2371898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8</a:t>
            </a:fld>
            <a:endParaRPr lang="zh-CN" altLang="en-US"/>
          </a:p>
        </p:txBody>
      </p:sp>
    </p:spTree>
    <p:extLst>
      <p:ext uri="{BB962C8B-B14F-4D97-AF65-F5344CB8AC3E}">
        <p14:creationId xmlns:p14="http://schemas.microsoft.com/office/powerpoint/2010/main" val="83081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9</a:t>
            </a:fld>
            <a:endParaRPr lang="zh-CN" altLang="en-US"/>
          </a:p>
        </p:txBody>
      </p:sp>
    </p:spTree>
    <p:extLst>
      <p:ext uri="{BB962C8B-B14F-4D97-AF65-F5344CB8AC3E}">
        <p14:creationId xmlns:p14="http://schemas.microsoft.com/office/powerpoint/2010/main" val="70187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350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41" y="1122618"/>
            <a:ext cx="9144848" cy="2388141"/>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141" y="3602854"/>
            <a:ext cx="9144848" cy="1656137"/>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978" indent="0" algn="ctr">
              <a:buNone/>
              <a:defRPr sz="1600"/>
            </a:lvl7pPr>
            <a:lvl8pPr marL="3201167" indent="0" algn="ctr">
              <a:buNone/>
              <a:defRPr sz="1600"/>
            </a:lvl8pPr>
            <a:lvl9pPr marL="36592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5850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F47B9B8-FE92-453C-AB1E-1D3F45AA6435}"/>
              </a:ext>
            </a:extLst>
          </p:cNvPr>
          <p:cNvSpPr>
            <a:spLocks noGrp="1"/>
          </p:cNvSpPr>
          <p:nvPr>
            <p:ph type="dt" sz="half" idx="10"/>
          </p:nvPr>
        </p:nvSpPr>
        <p:spPr/>
        <p:txBody>
          <a:bodyPr/>
          <a:lstStyle/>
          <a:p>
            <a:fld id="{8F8356A6-4B97-4EBF-A2DF-1BB7B279DAB8}"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253C7CE0-755B-492B-89C4-3D81BB1405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3291EC5-0618-48F2-82D1-C3541DB7DCC4}"/>
              </a:ext>
            </a:extLst>
          </p:cNvPr>
          <p:cNvSpPr>
            <a:spLocks noGrp="1"/>
          </p:cNvSpPr>
          <p:nvPr>
            <p:ph type="sldNum" sz="quarter" idx="12"/>
          </p:nvPr>
        </p:nvSpPr>
        <p:spPr/>
        <p:txBody>
          <a:bodyPr/>
          <a:lstStyle/>
          <a:p>
            <a:fld id="{F1B3B0FB-B831-4D8A-9FB2-87EA51BAFE5C}" type="slidenum">
              <a:rPr lang="zh-CN" altLang="en-US" smtClean="0"/>
              <a:t>‹#›</a:t>
            </a:fld>
            <a:endParaRPr lang="zh-CN" altLang="en-US"/>
          </a:p>
        </p:txBody>
      </p:sp>
    </p:spTree>
    <p:extLst>
      <p:ext uri="{BB962C8B-B14F-4D97-AF65-F5344CB8AC3E}">
        <p14:creationId xmlns:p14="http://schemas.microsoft.com/office/powerpoint/2010/main" val="69126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19269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574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F47B9B8-FE92-453C-AB1E-1D3F45AA6435}"/>
              </a:ext>
            </a:extLst>
          </p:cNvPr>
          <p:cNvSpPr>
            <a:spLocks noGrp="1"/>
          </p:cNvSpPr>
          <p:nvPr>
            <p:ph type="dt" sz="half" idx="10"/>
          </p:nvPr>
        </p:nvSpPr>
        <p:spPr/>
        <p:txBody>
          <a:bodyPr/>
          <a:lstStyle/>
          <a:p>
            <a:fld id="{8F8356A6-4B97-4EBF-A2DF-1BB7B279DAB8}"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253C7CE0-755B-492B-89C4-3D81BB1405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3291EC5-0618-48F2-82D1-C3541DB7DCC4}"/>
              </a:ext>
            </a:extLst>
          </p:cNvPr>
          <p:cNvSpPr>
            <a:spLocks noGrp="1"/>
          </p:cNvSpPr>
          <p:nvPr>
            <p:ph type="sldNum" sz="quarter" idx="12"/>
          </p:nvPr>
        </p:nvSpPr>
        <p:spPr/>
        <p:txBody>
          <a:bodyPr/>
          <a:lstStyle/>
          <a:p>
            <a:fld id="{F1B3B0FB-B831-4D8A-9FB2-87EA51BAFE5C}" type="slidenum">
              <a:rPr lang="zh-CN" altLang="en-US" smtClean="0"/>
              <a:t>‹#›</a:t>
            </a:fld>
            <a:endParaRPr lang="zh-CN" altLang="en-US"/>
          </a:p>
        </p:txBody>
      </p:sp>
    </p:spTree>
    <p:extLst>
      <p:ext uri="{BB962C8B-B14F-4D97-AF65-F5344CB8AC3E}">
        <p14:creationId xmlns:p14="http://schemas.microsoft.com/office/powerpoint/2010/main" val="290243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35565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3352800" y="951922"/>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397493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F47B9B8-FE92-453C-AB1E-1D3F45AA6435}"/>
              </a:ext>
            </a:extLst>
          </p:cNvPr>
          <p:cNvSpPr>
            <a:spLocks noGrp="1"/>
          </p:cNvSpPr>
          <p:nvPr>
            <p:ph type="dt" sz="half" idx="10"/>
          </p:nvPr>
        </p:nvSpPr>
        <p:spPr/>
        <p:txBody>
          <a:bodyPr/>
          <a:lstStyle/>
          <a:p>
            <a:fld id="{8F8356A6-4B97-4EBF-A2DF-1BB7B279DAB8}" type="datetimeFigureOut">
              <a:rPr lang="zh-CN" altLang="en-US" smtClean="0"/>
              <a:t>2022/3/3</a:t>
            </a:fld>
            <a:endParaRPr lang="zh-CN" altLang="en-US"/>
          </a:p>
        </p:txBody>
      </p:sp>
      <p:sp>
        <p:nvSpPr>
          <p:cNvPr id="3" name="页脚占位符 2">
            <a:extLst>
              <a:ext uri="{FF2B5EF4-FFF2-40B4-BE49-F238E27FC236}">
                <a16:creationId xmlns:a16="http://schemas.microsoft.com/office/drawing/2014/main" id="{253C7CE0-755B-492B-89C4-3D81BB1405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3291EC5-0618-48F2-82D1-C3541DB7DCC4}"/>
              </a:ext>
            </a:extLst>
          </p:cNvPr>
          <p:cNvSpPr>
            <a:spLocks noGrp="1"/>
          </p:cNvSpPr>
          <p:nvPr>
            <p:ph type="sldNum" sz="quarter" idx="12"/>
          </p:nvPr>
        </p:nvSpPr>
        <p:spPr/>
        <p:txBody>
          <a:bodyPr/>
          <a:lstStyle/>
          <a:p>
            <a:fld id="{F1B3B0FB-B831-4D8A-9FB2-87EA51BAFE5C}" type="slidenum">
              <a:rPr lang="zh-CN" altLang="en-US" smtClean="0"/>
              <a:t>‹#›</a:t>
            </a:fld>
            <a:endParaRPr lang="zh-CN" altLang="en-US"/>
          </a:p>
        </p:txBody>
      </p:sp>
    </p:spTree>
    <p:extLst>
      <p:ext uri="{BB962C8B-B14F-4D97-AF65-F5344CB8AC3E}">
        <p14:creationId xmlns:p14="http://schemas.microsoft.com/office/powerpoint/2010/main" val="394446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371564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7376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1219170" rtl="0" eaLnBrk="1" latinLnBrk="0" hangingPunct="1">
        <a:spcBef>
          <a:spcPct val="0"/>
        </a:spcBef>
        <a:buNone/>
        <a:defRPr sz="3733" b="1" kern="1200">
          <a:solidFill>
            <a:schemeClr val="tx1">
              <a:lumMod val="50000"/>
              <a:lumOff val="50000"/>
            </a:schemeClr>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None/>
        <a:defRPr sz="4267" kern="1200">
          <a:solidFill>
            <a:schemeClr val="bg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08839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1219170" rtl="0" eaLnBrk="1" latinLnBrk="0" hangingPunct="1">
        <a:spcBef>
          <a:spcPct val="0"/>
        </a:spcBef>
        <a:buNone/>
        <a:defRPr sz="3733" b="1" kern="1200">
          <a:solidFill>
            <a:schemeClr val="tx1">
              <a:lumMod val="50000"/>
              <a:lumOff val="50000"/>
            </a:schemeClr>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None/>
        <a:defRPr sz="4267" kern="1200">
          <a:solidFill>
            <a:schemeClr val="bg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ound Same Side Corner Rectangle 5"/>
          <p:cNvSpPr/>
          <p:nvPr/>
        </p:nvSpPr>
        <p:spPr>
          <a:xfrm rot="10800000" flipH="1">
            <a:off x="11320935" y="1"/>
            <a:ext cx="490067" cy="355219"/>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solidFill>
                <a:schemeClr val="tx1">
                  <a:lumMod val="50000"/>
                  <a:lumOff val="50000"/>
                </a:schemeClr>
              </a:solidFill>
            </a:endParaRPr>
          </a:p>
        </p:txBody>
      </p:sp>
      <p:sp>
        <p:nvSpPr>
          <p:cNvPr id="7" name="TextBox 6"/>
          <p:cNvSpPr txBox="1"/>
          <p:nvPr/>
        </p:nvSpPr>
        <p:spPr bwMode="gray">
          <a:xfrm>
            <a:off x="11362768" y="75052"/>
            <a:ext cx="406400" cy="205121"/>
          </a:xfrm>
          <a:prstGeom prst="rect">
            <a:avLst/>
          </a:prstGeom>
        </p:spPr>
        <p:txBody>
          <a:bodyPr vert="horz" wrap="square" lIns="0" tIns="0" rIns="0" bIns="0" rtlCol="0" anchor="ctr">
            <a:spAutoFit/>
          </a:bodyPr>
          <a:lstStyle/>
          <a:p>
            <a:pPr marL="0" algn="ctr" defTabSz="1219170" rtl="0" eaLnBrk="1" latinLnBrk="0" hangingPunct="1"/>
            <a:fld id="{6C5AF65D-6854-49AF-ABC5-48B5BA0EA842}" type="slidenum">
              <a:rPr lang="en-US" sz="1333" b="0" i="0" kern="1200" smtClean="0">
                <a:solidFill>
                  <a:schemeClr val="tx1">
                    <a:lumMod val="50000"/>
                    <a:lumOff val="50000"/>
                  </a:schemeClr>
                </a:solidFill>
                <a:latin typeface="HP Simplified"/>
                <a:ea typeface="+mn-ea"/>
                <a:cs typeface="HP Simplified"/>
              </a:rPr>
              <a:pPr marL="0" algn="ctr" defTabSz="1219170" rtl="0" eaLnBrk="1" latinLnBrk="0" hangingPunct="1"/>
              <a:t>‹#›</a:t>
            </a:fld>
            <a:endParaRPr lang="en-US" sz="1333" b="0" i="0" kern="1200" dirty="0">
              <a:solidFill>
                <a:schemeClr val="tx1">
                  <a:lumMod val="50000"/>
                  <a:lumOff val="50000"/>
                </a:schemeClr>
              </a:solidFill>
              <a:latin typeface="HP Simplified"/>
              <a:ea typeface="+mn-ea"/>
              <a:cs typeface="HP Simplified"/>
            </a:endParaRPr>
          </a:p>
        </p:txBody>
      </p:sp>
    </p:spTree>
    <p:extLst>
      <p:ext uri="{BB962C8B-B14F-4D97-AF65-F5344CB8AC3E}">
        <p14:creationId xmlns:p14="http://schemas.microsoft.com/office/powerpoint/2010/main" val="290006998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xStyles>
    <p:titleStyle>
      <a:lvl1pPr algn="l" defTabSz="1219170" rtl="0" eaLnBrk="1" latinLnBrk="0" hangingPunct="1">
        <a:spcBef>
          <a:spcPct val="0"/>
        </a:spcBef>
        <a:buNone/>
        <a:defRPr sz="3733" b="1" kern="1200">
          <a:solidFill>
            <a:schemeClr val="tx1">
              <a:lumMod val="50000"/>
              <a:lumOff val="50000"/>
            </a:schemeClr>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None/>
        <a:defRPr sz="4267" kern="1200">
          <a:solidFill>
            <a:schemeClr val="bg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699pic.com/pptsucai.html"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www.898021.com/"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hyperlink" Target="http://699pic.com/pptsucai.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ylor Swift - State Of Grace (Acoustic Version) - unplug">
            <a:hlinkClick r:id="" action="ppaction://media"/>
            <a:extLst>
              <a:ext uri="{FF2B5EF4-FFF2-40B4-BE49-F238E27FC236}">
                <a16:creationId xmlns:a16="http://schemas.microsoft.com/office/drawing/2014/main" id="{B7ADD3A2-3E09-4BD3-AE34-B87EAB47B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5651" y="-1783789"/>
            <a:ext cx="487363" cy="487363"/>
          </a:xfrm>
          <a:prstGeom prst="rect">
            <a:avLst/>
          </a:prstGeom>
        </p:spPr>
      </p:pic>
      <p:sp>
        <p:nvSpPr>
          <p:cNvPr id="57" name="椭圆 56">
            <a:extLst>
              <a:ext uri="{FF2B5EF4-FFF2-40B4-BE49-F238E27FC236}">
                <a16:creationId xmlns:a16="http://schemas.microsoft.com/office/drawing/2014/main" id="{44D41742-5D70-4D6E-8E99-0F04F86747B2}"/>
              </a:ext>
            </a:extLst>
          </p:cNvPr>
          <p:cNvSpPr/>
          <p:nvPr/>
        </p:nvSpPr>
        <p:spPr>
          <a:xfrm>
            <a:off x="2676087" y="436228"/>
            <a:ext cx="6535025" cy="6191075"/>
          </a:xfrm>
          <a:prstGeom prst="ellipse">
            <a:avLst/>
          </a:prstGeom>
          <a:gradFill>
            <a:gsLst>
              <a:gs pos="0">
                <a:srgbClr val="E03A33"/>
              </a:gs>
              <a:gs pos="100000">
                <a:srgbClr val="FD8207"/>
              </a:gs>
            </a:gsLst>
            <a:lin ang="5400000" scaled="0"/>
          </a:gradFill>
          <a:ln>
            <a:noFill/>
          </a:ln>
          <a:effectLst>
            <a:outerShdw blurRad="330200" dist="76200" dir="39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椭圆 57">
            <a:extLst>
              <a:ext uri="{FF2B5EF4-FFF2-40B4-BE49-F238E27FC236}">
                <a16:creationId xmlns:a16="http://schemas.microsoft.com/office/drawing/2014/main" id="{FE42701D-7902-4772-A015-2A7F7A786CFD}"/>
              </a:ext>
            </a:extLst>
          </p:cNvPr>
          <p:cNvSpPr/>
          <p:nvPr/>
        </p:nvSpPr>
        <p:spPr>
          <a:xfrm>
            <a:off x="3338817" y="1006679"/>
            <a:ext cx="5335399" cy="5159229"/>
          </a:xfrm>
          <a:prstGeom prst="ellipse">
            <a:avLst/>
          </a:prstGeom>
          <a:solidFill>
            <a:schemeClr val="bg1"/>
          </a:solidFill>
          <a:ln>
            <a:noFill/>
          </a:ln>
          <a:effectLst>
            <a:outerShdw blurRad="254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文本框 58">
            <a:extLst>
              <a:ext uri="{FF2B5EF4-FFF2-40B4-BE49-F238E27FC236}">
                <a16:creationId xmlns:a16="http://schemas.microsoft.com/office/drawing/2014/main" id="{BE38404C-330E-4100-AC26-E4A762702899}"/>
              </a:ext>
            </a:extLst>
          </p:cNvPr>
          <p:cNvSpPr txBox="1"/>
          <p:nvPr/>
        </p:nvSpPr>
        <p:spPr>
          <a:xfrm>
            <a:off x="3619849" y="2059720"/>
            <a:ext cx="4555222" cy="646331"/>
          </a:xfrm>
          <a:prstGeom prst="rect">
            <a:avLst/>
          </a:prstGeom>
          <a:noFill/>
        </p:spPr>
        <p:txBody>
          <a:bodyPr wrap="square" rtlCol="0">
            <a:spAutoFit/>
          </a:bodyPr>
          <a:lstStyle/>
          <a:p>
            <a:pPr algn="ctr"/>
            <a:r>
              <a:rPr lang="zh-CN" altLang="en-US" sz="3600" dirty="0">
                <a:solidFill>
                  <a:srgbClr val="E03A33"/>
                </a:solidFill>
                <a:latin typeface="庞门正道标题体" panose="02010600030101010101" pitchFamily="2" charset="-122"/>
                <a:ea typeface="庞门正道标题体" panose="02010600030101010101" pitchFamily="2" charset="-122"/>
              </a:rPr>
              <a:t>沪琼</a:t>
            </a:r>
            <a:r>
              <a:rPr lang="en-US" altLang="zh-CN" sz="3600" dirty="0">
                <a:solidFill>
                  <a:srgbClr val="E03A33"/>
                </a:solidFill>
                <a:latin typeface="庞门正道标题体" panose="02010600030101010101" pitchFamily="2" charset="-122"/>
                <a:ea typeface="庞门正道标题体" panose="02010600030101010101" pitchFamily="2" charset="-122"/>
              </a:rPr>
              <a:t>/</a:t>
            </a:r>
            <a:r>
              <a:rPr lang="zh-CN" altLang="en-US" sz="3600" dirty="0">
                <a:solidFill>
                  <a:srgbClr val="E03A33"/>
                </a:solidFill>
                <a:latin typeface="庞门正道标题体" panose="02010600030101010101" pitchFamily="2" charset="-122"/>
                <a:ea typeface="庞门正道标题体" panose="02010600030101010101" pitchFamily="2" charset="-122"/>
              </a:rPr>
              <a:t>印比科技</a:t>
            </a:r>
            <a:endParaRPr lang="zh-CN" altLang="en-US" sz="3600" dirty="0">
              <a:solidFill>
                <a:schemeClr val="tx1">
                  <a:lumMod val="85000"/>
                  <a:lumOff val="15000"/>
                </a:schemeClr>
              </a:solidFill>
              <a:latin typeface="庞门正道标题体" panose="02010600030101010101" pitchFamily="2" charset="-122"/>
              <a:ea typeface="庞门正道标题体" panose="02010600030101010101" pitchFamily="2" charset="-122"/>
            </a:endParaRPr>
          </a:p>
        </p:txBody>
      </p:sp>
      <p:sp>
        <p:nvSpPr>
          <p:cNvPr id="60" name="文本框 59">
            <a:extLst>
              <a:ext uri="{FF2B5EF4-FFF2-40B4-BE49-F238E27FC236}">
                <a16:creationId xmlns:a16="http://schemas.microsoft.com/office/drawing/2014/main" id="{ED30CA88-DD32-43EF-8294-1DBC333B636B}"/>
              </a:ext>
            </a:extLst>
          </p:cNvPr>
          <p:cNvSpPr txBox="1"/>
          <p:nvPr/>
        </p:nvSpPr>
        <p:spPr>
          <a:xfrm>
            <a:off x="3221372" y="3072466"/>
            <a:ext cx="5553512" cy="707886"/>
          </a:xfrm>
          <a:prstGeom prst="rect">
            <a:avLst/>
          </a:prstGeom>
          <a:noFill/>
        </p:spPr>
        <p:txBody>
          <a:bodyPr wrap="square" rtlCol="0">
            <a:spAutoFit/>
          </a:bodyPr>
          <a:lstStyle/>
          <a:p>
            <a:pPr lvl="0" algn="ctr">
              <a:defRPr/>
            </a:pPr>
            <a:r>
              <a:rPr lang="zh-CN" altLang="en-US" sz="4000" dirty="0">
                <a:solidFill>
                  <a:schemeClr val="accent2">
                    <a:lumMod val="75000"/>
                  </a:schemeClr>
                </a:solidFill>
                <a:latin typeface="庞门正道标题体" panose="02010600030101010101" pitchFamily="2" charset="-122"/>
                <a:ea typeface="庞门正道标题体" panose="02010600030101010101" pitchFamily="2" charset="-122"/>
              </a:rPr>
              <a:t>公益性</a:t>
            </a:r>
            <a:r>
              <a:rPr lang="zh-CN" altLang="en-US" sz="4000" dirty="0" smtClean="0">
                <a:solidFill>
                  <a:schemeClr val="accent2">
                    <a:lumMod val="75000"/>
                  </a:schemeClr>
                </a:solidFill>
                <a:latin typeface="庞门正道标题体" panose="02010600030101010101" pitchFamily="2" charset="-122"/>
                <a:ea typeface="庞门正道标题体" panose="02010600030101010101" pitchFamily="2" charset="-122"/>
              </a:rPr>
              <a:t>墓园</a:t>
            </a:r>
            <a:r>
              <a:rPr lang="zh-CN" altLang="en-US" sz="4000" dirty="0" smtClean="0">
                <a:solidFill>
                  <a:schemeClr val="accent2">
                    <a:lumMod val="75000"/>
                  </a:schemeClr>
                </a:solidFill>
                <a:latin typeface="庞门正道标题体" panose="02010600030101010101" pitchFamily="2" charset="-122"/>
                <a:ea typeface="庞门正道标题体" panose="02010600030101010101" pitchFamily="2" charset="-122"/>
              </a:rPr>
              <a:t>管理系统</a:t>
            </a:r>
            <a:endParaRPr lang="en-US" altLang="zh-CN" sz="4000" dirty="0">
              <a:solidFill>
                <a:schemeClr val="accent2">
                  <a:lumMod val="75000"/>
                </a:schemeClr>
              </a:solidFill>
              <a:latin typeface="庞门正道标题体" panose="02010600030101010101" pitchFamily="2" charset="-122"/>
              <a:ea typeface="庞门正道标题体" panose="02010600030101010101" pitchFamily="2" charset="-122"/>
            </a:endParaRPr>
          </a:p>
        </p:txBody>
      </p:sp>
      <p:sp>
        <p:nvSpPr>
          <p:cNvPr id="61" name="文本框 60">
            <a:extLst>
              <a:ext uri="{FF2B5EF4-FFF2-40B4-BE49-F238E27FC236}">
                <a16:creationId xmlns:a16="http://schemas.microsoft.com/office/drawing/2014/main" id="{43CFD653-753C-422B-B68E-994F2A60F55A}"/>
              </a:ext>
            </a:extLst>
          </p:cNvPr>
          <p:cNvSpPr txBox="1"/>
          <p:nvPr/>
        </p:nvSpPr>
        <p:spPr>
          <a:xfrm>
            <a:off x="4546833" y="4405966"/>
            <a:ext cx="2733822" cy="1446550"/>
          </a:xfrm>
          <a:prstGeom prst="rect">
            <a:avLst/>
          </a:prstGeom>
          <a:noFill/>
        </p:spPr>
        <p:txBody>
          <a:bodyPr wrap="square" rtlCol="0">
            <a:spAutoFit/>
          </a:bodyPr>
          <a:lstStyle/>
          <a:p>
            <a:pPr algn="ctr"/>
            <a:r>
              <a:rPr lang="en-US" altLang="zh-CN" sz="4400" dirty="0">
                <a:solidFill>
                  <a:srgbClr val="E03A33"/>
                </a:solidFill>
                <a:latin typeface="庞门正道标题体" panose="02010600030101010101" pitchFamily="2" charset="-122"/>
                <a:ea typeface="庞门正道标题体" panose="02010600030101010101" pitchFamily="2" charset="-122"/>
              </a:rPr>
              <a:t>B/S</a:t>
            </a:r>
            <a:r>
              <a:rPr lang="zh-CN" altLang="en-US" sz="4400" dirty="0">
                <a:solidFill>
                  <a:srgbClr val="E03A33"/>
                </a:solidFill>
                <a:latin typeface="庞门正道标题体" panose="02010600030101010101" pitchFamily="2" charset="-122"/>
                <a:ea typeface="庞门正道标题体" panose="02010600030101010101" pitchFamily="2" charset="-122"/>
              </a:rPr>
              <a:t>版</a:t>
            </a:r>
            <a:endParaRPr lang="en-US" altLang="zh-CN" sz="4400" dirty="0">
              <a:solidFill>
                <a:srgbClr val="E03A33"/>
              </a:solidFill>
              <a:latin typeface="庞门正道标题体" panose="02010600030101010101" pitchFamily="2" charset="-122"/>
              <a:ea typeface="庞门正道标题体" panose="02010600030101010101" pitchFamily="2" charset="-122"/>
            </a:endParaRPr>
          </a:p>
          <a:p>
            <a:pPr algn="ctr"/>
            <a:r>
              <a:rPr lang="en-US" altLang="zh-CN" sz="4400" dirty="0">
                <a:solidFill>
                  <a:srgbClr val="E03A33"/>
                </a:solidFill>
                <a:latin typeface="庞门正道标题体" panose="02010600030101010101" pitchFamily="2" charset="-122"/>
                <a:ea typeface="庞门正道标题体" panose="02010600030101010101" pitchFamily="2" charset="-122"/>
              </a:rPr>
              <a:t>HQ3.0</a:t>
            </a:r>
            <a:endParaRPr lang="zh-CN" altLang="en-US" sz="4400" dirty="0">
              <a:solidFill>
                <a:srgbClr val="E03A33"/>
              </a:solidFill>
              <a:latin typeface="庞门正道标题体" panose="02010600030101010101" pitchFamily="2" charset="-122"/>
              <a:ea typeface="庞门正道标题体" panose="02010600030101010101" pitchFamily="2" charset="-122"/>
            </a:endParaRPr>
          </a:p>
        </p:txBody>
      </p:sp>
    </p:spTree>
    <p:extLst>
      <p:ext uri="{BB962C8B-B14F-4D97-AF65-F5344CB8AC3E}">
        <p14:creationId xmlns:p14="http://schemas.microsoft.com/office/powerpoint/2010/main" val="3664806392"/>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725830" y="1838947"/>
            <a:ext cx="2847712" cy="1025876"/>
            <a:chOff x="939800" y="1557338"/>
            <a:chExt cx="3873501" cy="1395412"/>
          </a:xfrm>
        </p:grpSpPr>
        <p:sp>
          <p:nvSpPr>
            <p:cNvPr id="5" name="Freeform 5"/>
            <p:cNvSpPr>
              <a:spLocks/>
            </p:cNvSpPr>
            <p:nvPr/>
          </p:nvSpPr>
          <p:spPr bwMode="auto">
            <a:xfrm>
              <a:off x="939800" y="1671638"/>
              <a:ext cx="3727450" cy="1168400"/>
            </a:xfrm>
            <a:prstGeom prst="roundRect">
              <a:avLst>
                <a:gd name="adj" fmla="val 50000"/>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noEditPoints="1"/>
            </p:cNvSpPr>
            <p:nvPr/>
          </p:nvSpPr>
          <p:spPr bwMode="auto">
            <a:xfrm>
              <a:off x="1038225" y="1768475"/>
              <a:ext cx="3530600" cy="973137"/>
            </a:xfrm>
            <a:prstGeom prst="roundRect">
              <a:avLst>
                <a:gd name="adj" fmla="val 50000"/>
              </a:avLst>
            </a:prstGeom>
            <a:noFill/>
            <a:ln w="5715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Oval 7"/>
            <p:cNvSpPr>
              <a:spLocks noChangeArrowheads="1"/>
            </p:cNvSpPr>
            <p:nvPr/>
          </p:nvSpPr>
          <p:spPr bwMode="auto">
            <a:xfrm>
              <a:off x="3430588" y="1557338"/>
              <a:ext cx="1382713" cy="1395412"/>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p:nvSpPr>
          <p:spPr bwMode="auto">
            <a:xfrm>
              <a:off x="3430588" y="1557338"/>
              <a:ext cx="1382713" cy="1395412"/>
            </a:xfrm>
            <a:custGeom>
              <a:avLst/>
              <a:gdLst>
                <a:gd name="T0" fmla="*/ 184 w 368"/>
                <a:gd name="T1" fmla="*/ 52 h 369"/>
                <a:gd name="T2" fmla="*/ 316 w 368"/>
                <a:gd name="T3" fmla="*/ 184 h 369"/>
                <a:gd name="T4" fmla="*/ 184 w 368"/>
                <a:gd name="T5" fmla="*/ 316 h 369"/>
                <a:gd name="T6" fmla="*/ 52 w 368"/>
                <a:gd name="T7" fmla="*/ 184 h 369"/>
                <a:gd name="T8" fmla="*/ 184 w 368"/>
                <a:gd name="T9" fmla="*/ 52 h 369"/>
                <a:gd name="T10" fmla="*/ 184 w 368"/>
                <a:gd name="T11" fmla="*/ 0 h 369"/>
                <a:gd name="T12" fmla="*/ 0 w 368"/>
                <a:gd name="T13" fmla="*/ 184 h 369"/>
                <a:gd name="T14" fmla="*/ 184 w 368"/>
                <a:gd name="T15" fmla="*/ 369 h 369"/>
                <a:gd name="T16" fmla="*/ 368 w 368"/>
                <a:gd name="T17" fmla="*/ 184 h 369"/>
                <a:gd name="T18" fmla="*/ 184 w 368"/>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9">
                  <a:moveTo>
                    <a:pt x="184" y="52"/>
                  </a:moveTo>
                  <a:cubicBezTo>
                    <a:pt x="257" y="52"/>
                    <a:pt x="316" y="112"/>
                    <a:pt x="316" y="184"/>
                  </a:cubicBezTo>
                  <a:cubicBezTo>
                    <a:pt x="316" y="257"/>
                    <a:pt x="257" y="316"/>
                    <a:pt x="184" y="316"/>
                  </a:cubicBezTo>
                  <a:cubicBezTo>
                    <a:pt x="112" y="316"/>
                    <a:pt x="52" y="257"/>
                    <a:pt x="52" y="184"/>
                  </a:cubicBezTo>
                  <a:cubicBezTo>
                    <a:pt x="52" y="112"/>
                    <a:pt x="112" y="52"/>
                    <a:pt x="184" y="52"/>
                  </a:cubicBezTo>
                  <a:moveTo>
                    <a:pt x="184" y="0"/>
                  </a:moveTo>
                  <a:cubicBezTo>
                    <a:pt x="83" y="0"/>
                    <a:pt x="0" y="83"/>
                    <a:pt x="0" y="184"/>
                  </a:cubicBezTo>
                  <a:cubicBezTo>
                    <a:pt x="0" y="286"/>
                    <a:pt x="83" y="369"/>
                    <a:pt x="184" y="369"/>
                  </a:cubicBezTo>
                  <a:cubicBezTo>
                    <a:pt x="286" y="369"/>
                    <a:pt x="368" y="286"/>
                    <a:pt x="368" y="184"/>
                  </a:cubicBezTo>
                  <a:cubicBezTo>
                    <a:pt x="368" y="83"/>
                    <a:pt x="286" y="0"/>
                    <a:pt x="18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 name="Group 9"/>
          <p:cNvGrpSpPr/>
          <p:nvPr/>
        </p:nvGrpSpPr>
        <p:grpSpPr>
          <a:xfrm flipH="1">
            <a:off x="4672144" y="3018309"/>
            <a:ext cx="2847712" cy="1025876"/>
            <a:chOff x="939800" y="1557338"/>
            <a:chExt cx="3873501" cy="1395412"/>
          </a:xfrm>
        </p:grpSpPr>
        <p:sp>
          <p:nvSpPr>
            <p:cNvPr id="11" name="Freeform 5"/>
            <p:cNvSpPr>
              <a:spLocks/>
            </p:cNvSpPr>
            <p:nvPr/>
          </p:nvSpPr>
          <p:spPr bwMode="auto">
            <a:xfrm>
              <a:off x="939800" y="1671638"/>
              <a:ext cx="3727450" cy="1168400"/>
            </a:xfrm>
            <a:prstGeom prst="roundRect">
              <a:avLst>
                <a:gd name="adj" fmla="val 50000"/>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noEditPoints="1"/>
            </p:cNvSpPr>
            <p:nvPr/>
          </p:nvSpPr>
          <p:spPr bwMode="auto">
            <a:xfrm>
              <a:off x="1038225" y="1768475"/>
              <a:ext cx="3530600" cy="973137"/>
            </a:xfrm>
            <a:prstGeom prst="roundRect">
              <a:avLst>
                <a:gd name="adj" fmla="val 50000"/>
              </a:avLst>
            </a:prstGeom>
            <a:noFill/>
            <a:ln w="571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Oval 7"/>
            <p:cNvSpPr>
              <a:spLocks noChangeArrowheads="1"/>
            </p:cNvSpPr>
            <p:nvPr/>
          </p:nvSpPr>
          <p:spPr bwMode="auto">
            <a:xfrm>
              <a:off x="3430588" y="1557338"/>
              <a:ext cx="1382713" cy="1395412"/>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noEditPoints="1"/>
            </p:cNvSpPr>
            <p:nvPr/>
          </p:nvSpPr>
          <p:spPr bwMode="auto">
            <a:xfrm>
              <a:off x="3430588" y="1557338"/>
              <a:ext cx="1382713" cy="1395412"/>
            </a:xfrm>
            <a:custGeom>
              <a:avLst/>
              <a:gdLst>
                <a:gd name="T0" fmla="*/ 184 w 368"/>
                <a:gd name="T1" fmla="*/ 52 h 369"/>
                <a:gd name="T2" fmla="*/ 316 w 368"/>
                <a:gd name="T3" fmla="*/ 184 h 369"/>
                <a:gd name="T4" fmla="*/ 184 w 368"/>
                <a:gd name="T5" fmla="*/ 316 h 369"/>
                <a:gd name="T6" fmla="*/ 52 w 368"/>
                <a:gd name="T7" fmla="*/ 184 h 369"/>
                <a:gd name="T8" fmla="*/ 184 w 368"/>
                <a:gd name="T9" fmla="*/ 52 h 369"/>
                <a:gd name="T10" fmla="*/ 184 w 368"/>
                <a:gd name="T11" fmla="*/ 0 h 369"/>
                <a:gd name="T12" fmla="*/ 0 w 368"/>
                <a:gd name="T13" fmla="*/ 184 h 369"/>
                <a:gd name="T14" fmla="*/ 184 w 368"/>
                <a:gd name="T15" fmla="*/ 369 h 369"/>
                <a:gd name="T16" fmla="*/ 368 w 368"/>
                <a:gd name="T17" fmla="*/ 184 h 369"/>
                <a:gd name="T18" fmla="*/ 184 w 368"/>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9">
                  <a:moveTo>
                    <a:pt x="184" y="52"/>
                  </a:moveTo>
                  <a:cubicBezTo>
                    <a:pt x="257" y="52"/>
                    <a:pt x="316" y="112"/>
                    <a:pt x="316" y="184"/>
                  </a:cubicBezTo>
                  <a:cubicBezTo>
                    <a:pt x="316" y="257"/>
                    <a:pt x="257" y="316"/>
                    <a:pt x="184" y="316"/>
                  </a:cubicBezTo>
                  <a:cubicBezTo>
                    <a:pt x="112" y="316"/>
                    <a:pt x="52" y="257"/>
                    <a:pt x="52" y="184"/>
                  </a:cubicBezTo>
                  <a:cubicBezTo>
                    <a:pt x="52" y="112"/>
                    <a:pt x="112" y="52"/>
                    <a:pt x="184" y="52"/>
                  </a:cubicBezTo>
                  <a:moveTo>
                    <a:pt x="184" y="0"/>
                  </a:moveTo>
                  <a:cubicBezTo>
                    <a:pt x="83" y="0"/>
                    <a:pt x="0" y="83"/>
                    <a:pt x="0" y="184"/>
                  </a:cubicBezTo>
                  <a:cubicBezTo>
                    <a:pt x="0" y="286"/>
                    <a:pt x="83" y="369"/>
                    <a:pt x="184" y="369"/>
                  </a:cubicBezTo>
                  <a:cubicBezTo>
                    <a:pt x="286" y="369"/>
                    <a:pt x="368" y="286"/>
                    <a:pt x="368" y="184"/>
                  </a:cubicBezTo>
                  <a:cubicBezTo>
                    <a:pt x="368" y="83"/>
                    <a:pt x="286" y="0"/>
                    <a:pt x="184"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flipH="1">
            <a:off x="4672144" y="5346088"/>
            <a:ext cx="2847712" cy="1025876"/>
            <a:chOff x="939800" y="1557338"/>
            <a:chExt cx="3873501" cy="1395412"/>
          </a:xfrm>
        </p:grpSpPr>
        <p:sp>
          <p:nvSpPr>
            <p:cNvPr id="21" name="Freeform 5"/>
            <p:cNvSpPr>
              <a:spLocks/>
            </p:cNvSpPr>
            <p:nvPr/>
          </p:nvSpPr>
          <p:spPr bwMode="auto">
            <a:xfrm>
              <a:off x="939800" y="1671638"/>
              <a:ext cx="3727450" cy="1168400"/>
            </a:xfrm>
            <a:prstGeom prst="roundRect">
              <a:avLst>
                <a:gd name="adj" fmla="val 50000"/>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noEditPoints="1"/>
            </p:cNvSpPr>
            <p:nvPr/>
          </p:nvSpPr>
          <p:spPr bwMode="auto">
            <a:xfrm>
              <a:off x="1038225" y="1768475"/>
              <a:ext cx="3530600" cy="973137"/>
            </a:xfrm>
            <a:prstGeom prst="roundRect">
              <a:avLst>
                <a:gd name="adj" fmla="val 50000"/>
              </a:avLst>
            </a:prstGeom>
            <a:noFill/>
            <a:ln w="57150">
              <a:solidFill>
                <a:schemeClr val="accent4"/>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7"/>
            <p:cNvSpPr>
              <a:spLocks noChangeArrowheads="1"/>
            </p:cNvSpPr>
            <p:nvPr/>
          </p:nvSpPr>
          <p:spPr bwMode="auto">
            <a:xfrm>
              <a:off x="3430588" y="1557338"/>
              <a:ext cx="1382713" cy="1395412"/>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noEditPoints="1"/>
            </p:cNvSpPr>
            <p:nvPr/>
          </p:nvSpPr>
          <p:spPr bwMode="auto">
            <a:xfrm>
              <a:off x="3430588" y="1557338"/>
              <a:ext cx="1382713" cy="1395412"/>
            </a:xfrm>
            <a:custGeom>
              <a:avLst/>
              <a:gdLst>
                <a:gd name="T0" fmla="*/ 184 w 368"/>
                <a:gd name="T1" fmla="*/ 52 h 369"/>
                <a:gd name="T2" fmla="*/ 316 w 368"/>
                <a:gd name="T3" fmla="*/ 184 h 369"/>
                <a:gd name="T4" fmla="*/ 184 w 368"/>
                <a:gd name="T5" fmla="*/ 316 h 369"/>
                <a:gd name="T6" fmla="*/ 52 w 368"/>
                <a:gd name="T7" fmla="*/ 184 h 369"/>
                <a:gd name="T8" fmla="*/ 184 w 368"/>
                <a:gd name="T9" fmla="*/ 52 h 369"/>
                <a:gd name="T10" fmla="*/ 184 w 368"/>
                <a:gd name="T11" fmla="*/ 0 h 369"/>
                <a:gd name="T12" fmla="*/ 0 w 368"/>
                <a:gd name="T13" fmla="*/ 184 h 369"/>
                <a:gd name="T14" fmla="*/ 184 w 368"/>
                <a:gd name="T15" fmla="*/ 369 h 369"/>
                <a:gd name="T16" fmla="*/ 368 w 368"/>
                <a:gd name="T17" fmla="*/ 184 h 369"/>
                <a:gd name="T18" fmla="*/ 184 w 368"/>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9">
                  <a:moveTo>
                    <a:pt x="184" y="52"/>
                  </a:moveTo>
                  <a:cubicBezTo>
                    <a:pt x="257" y="52"/>
                    <a:pt x="316" y="112"/>
                    <a:pt x="316" y="184"/>
                  </a:cubicBezTo>
                  <a:cubicBezTo>
                    <a:pt x="316" y="257"/>
                    <a:pt x="257" y="316"/>
                    <a:pt x="184" y="316"/>
                  </a:cubicBezTo>
                  <a:cubicBezTo>
                    <a:pt x="112" y="316"/>
                    <a:pt x="52" y="257"/>
                    <a:pt x="52" y="184"/>
                  </a:cubicBezTo>
                  <a:cubicBezTo>
                    <a:pt x="52" y="112"/>
                    <a:pt x="112" y="52"/>
                    <a:pt x="184" y="52"/>
                  </a:cubicBezTo>
                  <a:moveTo>
                    <a:pt x="184" y="0"/>
                  </a:moveTo>
                  <a:cubicBezTo>
                    <a:pt x="83" y="0"/>
                    <a:pt x="0" y="83"/>
                    <a:pt x="0" y="184"/>
                  </a:cubicBezTo>
                  <a:cubicBezTo>
                    <a:pt x="0" y="286"/>
                    <a:pt x="83" y="369"/>
                    <a:pt x="184" y="369"/>
                  </a:cubicBezTo>
                  <a:cubicBezTo>
                    <a:pt x="286" y="369"/>
                    <a:pt x="368" y="286"/>
                    <a:pt x="368" y="184"/>
                  </a:cubicBezTo>
                  <a:cubicBezTo>
                    <a:pt x="368" y="83"/>
                    <a:pt x="286" y="0"/>
                    <a:pt x="184"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half" idx="2"/>
          </p:nvPr>
        </p:nvSpPr>
        <p:spPr/>
        <p:txBody>
          <a:bodyPr/>
          <a:lstStyle/>
          <a:p>
            <a:r>
              <a:rPr lang="en-US" altLang="zh-CN" dirty="0"/>
              <a:t>system</a:t>
            </a:r>
            <a:endParaRPr lang="en-US" dirty="0"/>
          </a:p>
        </p:txBody>
      </p:sp>
      <p:sp>
        <p:nvSpPr>
          <p:cNvPr id="2" name="Title 1"/>
          <p:cNvSpPr>
            <a:spLocks noGrp="1"/>
          </p:cNvSpPr>
          <p:nvPr>
            <p:ph type="title"/>
          </p:nvPr>
        </p:nvSpPr>
        <p:spPr/>
        <p:txBody>
          <a:bodyPr/>
          <a:lstStyle/>
          <a:p>
            <a:r>
              <a:rPr lang="zh-CN" altLang="en-US" dirty="0"/>
              <a:t>系统架构</a:t>
            </a:r>
            <a:endParaRPr lang="en-US" dirty="0"/>
          </a:p>
        </p:txBody>
      </p:sp>
      <p:grpSp>
        <p:nvGrpSpPr>
          <p:cNvPr id="25" name="Group 24"/>
          <p:cNvGrpSpPr/>
          <p:nvPr/>
        </p:nvGrpSpPr>
        <p:grpSpPr>
          <a:xfrm>
            <a:off x="3626243" y="2264843"/>
            <a:ext cx="1572943" cy="174085"/>
            <a:chOff x="3037765" y="2380012"/>
            <a:chExt cx="1572943" cy="174085"/>
          </a:xfrm>
        </p:grpSpPr>
        <p:cxnSp>
          <p:nvCxnSpPr>
            <p:cNvPr id="26" name="Straight Connector 25"/>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436623" y="2380012"/>
              <a:ext cx="174085" cy="1740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Inhaltsplatzhalter 4"/>
          <p:cNvSpPr txBox="1">
            <a:spLocks/>
          </p:cNvSpPr>
          <p:nvPr/>
        </p:nvSpPr>
        <p:spPr>
          <a:xfrm>
            <a:off x="1096479" y="2144136"/>
            <a:ext cx="2379623"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600" b="1" dirty="0">
                <a:solidFill>
                  <a:schemeClr val="accent1"/>
                </a:solidFill>
                <a:latin typeface="+mj-lt"/>
              </a:rPr>
              <a:t>Php</a:t>
            </a:r>
            <a:r>
              <a:rPr lang="zh-CN" altLang="en-US" sz="1600" b="1" dirty="0">
                <a:solidFill>
                  <a:schemeClr val="accent1"/>
                </a:solidFill>
                <a:latin typeface="+mj-lt"/>
              </a:rPr>
              <a:t>平台</a:t>
            </a:r>
            <a:r>
              <a:rPr lang="en-US" sz="1400" b="1" dirty="0">
                <a:solidFill>
                  <a:schemeClr val="accent1"/>
                </a:solidFill>
                <a:latin typeface="+mj-lt"/>
              </a:rPr>
              <a:t/>
            </a:r>
            <a:br>
              <a:rPr lang="en-US" sz="1400" b="1" dirty="0">
                <a:solidFill>
                  <a:schemeClr val="accent1"/>
                </a:solidFill>
                <a:latin typeface="+mj-lt"/>
              </a:rPr>
            </a:br>
            <a:r>
              <a:rPr lang="zh-CN" altLang="en-US" sz="1100" dirty="0">
                <a:solidFill>
                  <a:schemeClr val="bg1">
                    <a:lumMod val="50000"/>
                  </a:schemeClr>
                </a:solidFill>
                <a:latin typeface="+mn-lt"/>
              </a:rPr>
              <a:t>系统主要运行程序用</a:t>
            </a:r>
            <a:r>
              <a:rPr lang="en-US" altLang="zh-CN" sz="1100" dirty="0">
                <a:solidFill>
                  <a:schemeClr val="bg1">
                    <a:lumMod val="50000"/>
                  </a:schemeClr>
                </a:solidFill>
                <a:latin typeface="+mn-lt"/>
              </a:rPr>
              <a:t>PHP</a:t>
            </a:r>
            <a:r>
              <a:rPr lang="zh-CN" altLang="en-US" sz="1100" dirty="0">
                <a:solidFill>
                  <a:schemeClr val="bg1">
                    <a:lumMod val="50000"/>
                  </a:schemeClr>
                </a:solidFill>
                <a:latin typeface="+mn-lt"/>
              </a:rPr>
              <a:t>平台编写运行</a:t>
            </a:r>
            <a:endParaRPr lang="en-US" sz="1100" dirty="0">
              <a:solidFill>
                <a:schemeClr val="bg1">
                  <a:lumMod val="50000"/>
                </a:schemeClr>
              </a:solidFill>
              <a:latin typeface="+mn-lt"/>
            </a:endParaRPr>
          </a:p>
        </p:txBody>
      </p:sp>
      <p:grpSp>
        <p:nvGrpSpPr>
          <p:cNvPr id="37" name="Group 36"/>
          <p:cNvGrpSpPr/>
          <p:nvPr/>
        </p:nvGrpSpPr>
        <p:grpSpPr>
          <a:xfrm flipH="1">
            <a:off x="7063508" y="3444205"/>
            <a:ext cx="1572943" cy="174085"/>
            <a:chOff x="3037765" y="2380012"/>
            <a:chExt cx="1572943" cy="174085"/>
          </a:xfrm>
        </p:grpSpPr>
        <p:cxnSp>
          <p:nvCxnSpPr>
            <p:cNvPr id="38" name="Straight Connector 37"/>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436623" y="2380012"/>
              <a:ext cx="174085" cy="1740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Inhaltsplatzhalter 4"/>
          <p:cNvSpPr txBox="1">
            <a:spLocks/>
          </p:cNvSpPr>
          <p:nvPr/>
        </p:nvSpPr>
        <p:spPr>
          <a:xfrm flipH="1">
            <a:off x="8833274" y="3238860"/>
            <a:ext cx="2379623" cy="58477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数据库</a:t>
            </a:r>
            <a:r>
              <a:rPr lang="en-US" sz="1400" b="1" dirty="0">
                <a:solidFill>
                  <a:schemeClr val="accent1"/>
                </a:solidFill>
                <a:latin typeface="+mj-lt"/>
              </a:rPr>
              <a:t/>
            </a:r>
            <a:br>
              <a:rPr lang="en-US" sz="1400" b="1" dirty="0">
                <a:solidFill>
                  <a:schemeClr val="accent1"/>
                </a:solidFill>
                <a:latin typeface="+mj-lt"/>
              </a:rPr>
            </a:br>
            <a:r>
              <a:rPr lang="zh-CN" altLang="en-US" sz="1100" dirty="0">
                <a:solidFill>
                  <a:schemeClr val="bg1">
                    <a:lumMod val="50000"/>
                  </a:schemeClr>
                </a:solidFill>
                <a:latin typeface="+mn-lt"/>
              </a:rPr>
              <a:t>平台数据库架构采用高并发，高性能的</a:t>
            </a:r>
            <a:r>
              <a:rPr lang="en-US" altLang="zh-CN" sz="1100" dirty="0">
                <a:solidFill>
                  <a:schemeClr val="bg1">
                    <a:lumMod val="50000"/>
                  </a:schemeClr>
                </a:solidFill>
                <a:latin typeface="+mn-lt"/>
              </a:rPr>
              <a:t>MYSQL</a:t>
            </a:r>
            <a:endParaRPr lang="en-US" sz="1100" dirty="0">
              <a:solidFill>
                <a:schemeClr val="bg1">
                  <a:lumMod val="50000"/>
                </a:schemeClr>
              </a:solidFill>
              <a:latin typeface="+mn-lt"/>
            </a:endParaRPr>
          </a:p>
        </p:txBody>
      </p:sp>
      <p:grpSp>
        <p:nvGrpSpPr>
          <p:cNvPr id="41" name="Group 40"/>
          <p:cNvGrpSpPr/>
          <p:nvPr/>
        </p:nvGrpSpPr>
        <p:grpSpPr>
          <a:xfrm flipH="1">
            <a:off x="7063508" y="5771984"/>
            <a:ext cx="1572943" cy="174085"/>
            <a:chOff x="3037765" y="2380012"/>
            <a:chExt cx="1572943" cy="174085"/>
          </a:xfrm>
        </p:grpSpPr>
        <p:cxnSp>
          <p:nvCxnSpPr>
            <p:cNvPr id="42" name="Straight Connector 41"/>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436623" y="2380012"/>
              <a:ext cx="174085" cy="1740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Inhaltsplatzhalter 4"/>
          <p:cNvSpPr txBox="1">
            <a:spLocks/>
          </p:cNvSpPr>
          <p:nvPr/>
        </p:nvSpPr>
        <p:spPr>
          <a:xfrm flipH="1">
            <a:off x="8786592" y="5397362"/>
            <a:ext cx="2379623" cy="92333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4"/>
                </a:solidFill>
                <a:latin typeface="+mj-lt"/>
              </a:rPr>
              <a:t>订单打印</a:t>
            </a:r>
            <a:r>
              <a:rPr lang="en-US" sz="1400" b="1" dirty="0">
                <a:solidFill>
                  <a:schemeClr val="accent1"/>
                </a:solidFill>
                <a:latin typeface="+mj-lt"/>
              </a:rPr>
              <a:t/>
            </a:r>
            <a:br>
              <a:rPr lang="en-US" sz="1400" b="1" dirty="0">
                <a:solidFill>
                  <a:schemeClr val="accent1"/>
                </a:solidFill>
                <a:latin typeface="+mj-lt"/>
              </a:rPr>
            </a:br>
            <a:r>
              <a:rPr lang="zh-CN" altLang="en-US" sz="1100" dirty="0">
                <a:solidFill>
                  <a:schemeClr val="bg1">
                    <a:lumMod val="50000"/>
                  </a:schemeClr>
                </a:solidFill>
                <a:latin typeface="+mn-lt"/>
              </a:rPr>
              <a:t>业务订单信息比较多，要求比较复杂和多样化，为了实现更好的桌面交互方式，我们用</a:t>
            </a:r>
            <a:r>
              <a:rPr lang="en-US" altLang="zh-CN" sz="1100" dirty="0">
                <a:solidFill>
                  <a:schemeClr val="bg1">
                    <a:lumMod val="50000"/>
                  </a:schemeClr>
                </a:solidFill>
                <a:latin typeface="+mn-lt"/>
              </a:rPr>
              <a:t>net</a:t>
            </a:r>
            <a:r>
              <a:rPr lang="zh-CN" altLang="en-US" sz="1100" dirty="0">
                <a:solidFill>
                  <a:schemeClr val="bg1">
                    <a:lumMod val="50000"/>
                  </a:schemeClr>
                </a:solidFill>
                <a:latin typeface="+mn-lt"/>
              </a:rPr>
              <a:t>组件编写控件和插件，做到无缝对接</a:t>
            </a:r>
            <a:r>
              <a:rPr lang="en-US" altLang="zh-CN" sz="1100" dirty="0">
                <a:solidFill>
                  <a:schemeClr val="bg1">
                    <a:lumMod val="50000"/>
                  </a:schemeClr>
                </a:solidFill>
                <a:latin typeface="+mn-lt"/>
              </a:rPr>
              <a:t>.</a:t>
            </a:r>
            <a:endParaRPr lang="en-US" sz="1100" dirty="0">
              <a:solidFill>
                <a:schemeClr val="bg1">
                  <a:lumMod val="50000"/>
                </a:schemeClr>
              </a:solidFill>
              <a:latin typeface="+mn-lt"/>
            </a:endParaRPr>
          </a:p>
        </p:txBody>
      </p:sp>
      <p:grpSp>
        <p:nvGrpSpPr>
          <p:cNvPr id="51" name="Group 50"/>
          <p:cNvGrpSpPr/>
          <p:nvPr/>
        </p:nvGrpSpPr>
        <p:grpSpPr>
          <a:xfrm>
            <a:off x="6799040" y="2076454"/>
            <a:ext cx="554038" cy="550862"/>
            <a:chOff x="7244017" y="1792685"/>
            <a:chExt cx="554038" cy="550862"/>
          </a:xfrm>
        </p:grpSpPr>
        <p:sp>
          <p:nvSpPr>
            <p:cNvPr id="52" name="Freeform 390"/>
            <p:cNvSpPr>
              <a:spLocks noEditPoints="1"/>
            </p:cNvSpPr>
            <p:nvPr/>
          </p:nvSpPr>
          <p:spPr bwMode="auto">
            <a:xfrm>
              <a:off x="7555167" y="1792685"/>
              <a:ext cx="242888" cy="242887"/>
            </a:xfrm>
            <a:custGeom>
              <a:avLst/>
              <a:gdLst>
                <a:gd name="T0" fmla="*/ 141 w 1531"/>
                <a:gd name="T1" fmla="*/ 1394 h 1534"/>
                <a:gd name="T2" fmla="*/ 1382 w 1531"/>
                <a:gd name="T3" fmla="*/ 1312 h 1534"/>
                <a:gd name="T4" fmla="*/ 1354 w 1531"/>
                <a:gd name="T5" fmla="*/ 1154 h 1534"/>
                <a:gd name="T6" fmla="*/ 1307 w 1531"/>
                <a:gd name="T7" fmla="*/ 1000 h 1534"/>
                <a:gd name="T8" fmla="*/ 1242 w 1531"/>
                <a:gd name="T9" fmla="*/ 854 h 1534"/>
                <a:gd name="T10" fmla="*/ 1160 w 1531"/>
                <a:gd name="T11" fmla="*/ 716 h 1534"/>
                <a:gd name="T12" fmla="*/ 1060 w 1531"/>
                <a:gd name="T13" fmla="*/ 588 h 1534"/>
                <a:gd name="T14" fmla="*/ 934 w 1531"/>
                <a:gd name="T15" fmla="*/ 464 h 1534"/>
                <a:gd name="T16" fmla="*/ 796 w 1531"/>
                <a:gd name="T17" fmla="*/ 359 h 1534"/>
                <a:gd name="T18" fmla="*/ 644 w 1531"/>
                <a:gd name="T19" fmla="*/ 273 h 1534"/>
                <a:gd name="T20" fmla="*/ 484 w 1531"/>
                <a:gd name="T21" fmla="*/ 207 h 1534"/>
                <a:gd name="T22" fmla="*/ 314 w 1531"/>
                <a:gd name="T23" fmla="*/ 164 h 1534"/>
                <a:gd name="T24" fmla="*/ 141 w 1531"/>
                <a:gd name="T25" fmla="*/ 142 h 1534"/>
                <a:gd name="T26" fmla="*/ 160 w 1531"/>
                <a:gd name="T27" fmla="*/ 2 h 1534"/>
                <a:gd name="T28" fmla="*/ 335 w 1531"/>
                <a:gd name="T29" fmla="*/ 25 h 1534"/>
                <a:gd name="T30" fmla="*/ 507 w 1531"/>
                <a:gd name="T31" fmla="*/ 67 h 1534"/>
                <a:gd name="T32" fmla="*/ 671 w 1531"/>
                <a:gd name="T33" fmla="*/ 130 h 1534"/>
                <a:gd name="T34" fmla="*/ 826 w 1531"/>
                <a:gd name="T35" fmla="*/ 211 h 1534"/>
                <a:gd name="T36" fmla="*/ 971 w 1531"/>
                <a:gd name="T37" fmla="*/ 311 h 1534"/>
                <a:gd name="T38" fmla="*/ 1103 w 1531"/>
                <a:gd name="T39" fmla="*/ 429 h 1534"/>
                <a:gd name="T40" fmla="*/ 1222 w 1531"/>
                <a:gd name="T41" fmla="*/ 563 h 1534"/>
                <a:gd name="T42" fmla="*/ 1321 w 1531"/>
                <a:gd name="T43" fmla="*/ 709 h 1534"/>
                <a:gd name="T44" fmla="*/ 1403 w 1531"/>
                <a:gd name="T45" fmla="*/ 865 h 1534"/>
                <a:gd name="T46" fmla="*/ 1464 w 1531"/>
                <a:gd name="T47" fmla="*/ 1028 h 1534"/>
                <a:gd name="T48" fmla="*/ 1506 w 1531"/>
                <a:gd name="T49" fmla="*/ 1199 h 1534"/>
                <a:gd name="T50" fmla="*/ 1528 w 1531"/>
                <a:gd name="T51" fmla="*/ 1375 h 1534"/>
                <a:gd name="T52" fmla="*/ 1528 w 1531"/>
                <a:gd name="T53" fmla="*/ 1483 h 1534"/>
                <a:gd name="T54" fmla="*/ 1510 w 1531"/>
                <a:gd name="T55" fmla="*/ 1514 h 1534"/>
                <a:gd name="T56" fmla="*/ 1479 w 1531"/>
                <a:gd name="T57" fmla="*/ 1532 h 1534"/>
                <a:gd name="T58" fmla="*/ 70 w 1531"/>
                <a:gd name="T59" fmla="*/ 1534 h 1534"/>
                <a:gd name="T60" fmla="*/ 35 w 1531"/>
                <a:gd name="T61" fmla="*/ 1524 h 1534"/>
                <a:gd name="T62" fmla="*/ 10 w 1531"/>
                <a:gd name="T63" fmla="*/ 1499 h 1534"/>
                <a:gd name="T64" fmla="*/ 0 w 1531"/>
                <a:gd name="T65" fmla="*/ 1464 h 1534"/>
                <a:gd name="T66" fmla="*/ 2 w 1531"/>
                <a:gd name="T67" fmla="*/ 51 h 1534"/>
                <a:gd name="T68" fmla="*/ 20 w 1531"/>
                <a:gd name="T69" fmla="*/ 20 h 1534"/>
                <a:gd name="T70" fmla="*/ 52 w 1531"/>
                <a:gd name="T71" fmla="*/ 2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1" h="1534">
                  <a:moveTo>
                    <a:pt x="141" y="142"/>
                  </a:moveTo>
                  <a:lnTo>
                    <a:pt x="141" y="1394"/>
                  </a:lnTo>
                  <a:lnTo>
                    <a:pt x="1389" y="1394"/>
                  </a:lnTo>
                  <a:lnTo>
                    <a:pt x="1382" y="1312"/>
                  </a:lnTo>
                  <a:lnTo>
                    <a:pt x="1370" y="1233"/>
                  </a:lnTo>
                  <a:lnTo>
                    <a:pt x="1354" y="1154"/>
                  </a:lnTo>
                  <a:lnTo>
                    <a:pt x="1333" y="1077"/>
                  </a:lnTo>
                  <a:lnTo>
                    <a:pt x="1307" y="1000"/>
                  </a:lnTo>
                  <a:lnTo>
                    <a:pt x="1277" y="926"/>
                  </a:lnTo>
                  <a:lnTo>
                    <a:pt x="1242" y="854"/>
                  </a:lnTo>
                  <a:lnTo>
                    <a:pt x="1203" y="784"/>
                  </a:lnTo>
                  <a:lnTo>
                    <a:pt x="1160" y="716"/>
                  </a:lnTo>
                  <a:lnTo>
                    <a:pt x="1112" y="650"/>
                  </a:lnTo>
                  <a:lnTo>
                    <a:pt x="1060" y="588"/>
                  </a:lnTo>
                  <a:lnTo>
                    <a:pt x="999" y="524"/>
                  </a:lnTo>
                  <a:lnTo>
                    <a:pt x="934" y="464"/>
                  </a:lnTo>
                  <a:lnTo>
                    <a:pt x="866" y="409"/>
                  </a:lnTo>
                  <a:lnTo>
                    <a:pt x="796" y="359"/>
                  </a:lnTo>
                  <a:lnTo>
                    <a:pt x="720" y="313"/>
                  </a:lnTo>
                  <a:lnTo>
                    <a:pt x="644" y="273"/>
                  </a:lnTo>
                  <a:lnTo>
                    <a:pt x="565" y="238"/>
                  </a:lnTo>
                  <a:lnTo>
                    <a:pt x="484" y="207"/>
                  </a:lnTo>
                  <a:lnTo>
                    <a:pt x="400" y="183"/>
                  </a:lnTo>
                  <a:lnTo>
                    <a:pt x="314" y="164"/>
                  </a:lnTo>
                  <a:lnTo>
                    <a:pt x="227" y="150"/>
                  </a:lnTo>
                  <a:lnTo>
                    <a:pt x="141" y="142"/>
                  </a:lnTo>
                  <a:close/>
                  <a:moveTo>
                    <a:pt x="70" y="0"/>
                  </a:moveTo>
                  <a:lnTo>
                    <a:pt x="160" y="2"/>
                  </a:lnTo>
                  <a:lnTo>
                    <a:pt x="248" y="11"/>
                  </a:lnTo>
                  <a:lnTo>
                    <a:pt x="335" y="25"/>
                  </a:lnTo>
                  <a:lnTo>
                    <a:pt x="422" y="43"/>
                  </a:lnTo>
                  <a:lnTo>
                    <a:pt x="507" y="67"/>
                  </a:lnTo>
                  <a:lnTo>
                    <a:pt x="589" y="96"/>
                  </a:lnTo>
                  <a:lnTo>
                    <a:pt x="671" y="130"/>
                  </a:lnTo>
                  <a:lnTo>
                    <a:pt x="749" y="168"/>
                  </a:lnTo>
                  <a:lnTo>
                    <a:pt x="826" y="211"/>
                  </a:lnTo>
                  <a:lnTo>
                    <a:pt x="899" y="259"/>
                  </a:lnTo>
                  <a:lnTo>
                    <a:pt x="971" y="311"/>
                  </a:lnTo>
                  <a:lnTo>
                    <a:pt x="1039" y="368"/>
                  </a:lnTo>
                  <a:lnTo>
                    <a:pt x="1103" y="429"/>
                  </a:lnTo>
                  <a:lnTo>
                    <a:pt x="1165" y="494"/>
                  </a:lnTo>
                  <a:lnTo>
                    <a:pt x="1222" y="563"/>
                  </a:lnTo>
                  <a:lnTo>
                    <a:pt x="1274" y="634"/>
                  </a:lnTo>
                  <a:lnTo>
                    <a:pt x="1321" y="709"/>
                  </a:lnTo>
                  <a:lnTo>
                    <a:pt x="1365" y="785"/>
                  </a:lnTo>
                  <a:lnTo>
                    <a:pt x="1403" y="865"/>
                  </a:lnTo>
                  <a:lnTo>
                    <a:pt x="1436" y="945"/>
                  </a:lnTo>
                  <a:lnTo>
                    <a:pt x="1464" y="1028"/>
                  </a:lnTo>
                  <a:lnTo>
                    <a:pt x="1489" y="1113"/>
                  </a:lnTo>
                  <a:lnTo>
                    <a:pt x="1506" y="1199"/>
                  </a:lnTo>
                  <a:lnTo>
                    <a:pt x="1520" y="1287"/>
                  </a:lnTo>
                  <a:lnTo>
                    <a:pt x="1528" y="1375"/>
                  </a:lnTo>
                  <a:lnTo>
                    <a:pt x="1531" y="1464"/>
                  </a:lnTo>
                  <a:lnTo>
                    <a:pt x="1528" y="1483"/>
                  </a:lnTo>
                  <a:lnTo>
                    <a:pt x="1521" y="1499"/>
                  </a:lnTo>
                  <a:lnTo>
                    <a:pt x="1510" y="1514"/>
                  </a:lnTo>
                  <a:lnTo>
                    <a:pt x="1496" y="1524"/>
                  </a:lnTo>
                  <a:lnTo>
                    <a:pt x="1479" y="1532"/>
                  </a:lnTo>
                  <a:lnTo>
                    <a:pt x="1460" y="1534"/>
                  </a:lnTo>
                  <a:lnTo>
                    <a:pt x="70" y="1534"/>
                  </a:lnTo>
                  <a:lnTo>
                    <a:pt x="52" y="1532"/>
                  </a:lnTo>
                  <a:lnTo>
                    <a:pt x="35" y="1524"/>
                  </a:lnTo>
                  <a:lnTo>
                    <a:pt x="20" y="1514"/>
                  </a:lnTo>
                  <a:lnTo>
                    <a:pt x="10" y="1499"/>
                  </a:lnTo>
                  <a:lnTo>
                    <a:pt x="2" y="1483"/>
                  </a:lnTo>
                  <a:lnTo>
                    <a:pt x="0" y="1464"/>
                  </a:lnTo>
                  <a:lnTo>
                    <a:pt x="0" y="70"/>
                  </a:lnTo>
                  <a:lnTo>
                    <a:pt x="2" y="51"/>
                  </a:lnTo>
                  <a:lnTo>
                    <a:pt x="10" y="34"/>
                  </a:lnTo>
                  <a:lnTo>
                    <a:pt x="20" y="20"/>
                  </a:lnTo>
                  <a:lnTo>
                    <a:pt x="35" y="10"/>
                  </a:lnTo>
                  <a:lnTo>
                    <a:pt x="52" y="2"/>
                  </a:lnTo>
                  <a:lnTo>
                    <a:pt x="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91"/>
            <p:cNvSpPr>
              <a:spLocks noEditPoints="1"/>
            </p:cNvSpPr>
            <p:nvPr/>
          </p:nvSpPr>
          <p:spPr bwMode="auto">
            <a:xfrm>
              <a:off x="7244017" y="1843485"/>
              <a:ext cx="498475" cy="500062"/>
            </a:xfrm>
            <a:custGeom>
              <a:avLst/>
              <a:gdLst>
                <a:gd name="T0" fmla="*/ 1309 w 3145"/>
                <a:gd name="T1" fmla="*/ 164 h 3152"/>
                <a:gd name="T2" fmla="*/ 1035 w 3145"/>
                <a:gd name="T3" fmla="*/ 245 h 3152"/>
                <a:gd name="T4" fmla="*/ 787 w 3145"/>
                <a:gd name="T5" fmla="*/ 376 h 3152"/>
                <a:gd name="T6" fmla="*/ 570 w 3145"/>
                <a:gd name="T7" fmla="*/ 551 h 3152"/>
                <a:gd name="T8" fmla="*/ 391 w 3145"/>
                <a:gd name="T9" fmla="*/ 765 h 3152"/>
                <a:gd name="T10" fmla="*/ 256 w 3145"/>
                <a:gd name="T11" fmla="*/ 1011 h 3152"/>
                <a:gd name="T12" fmla="*/ 170 w 3145"/>
                <a:gd name="T13" fmla="*/ 1284 h 3152"/>
                <a:gd name="T14" fmla="*/ 141 w 3145"/>
                <a:gd name="T15" fmla="*/ 1577 h 3152"/>
                <a:gd name="T16" fmla="*/ 169 w 3145"/>
                <a:gd name="T17" fmla="*/ 1865 h 3152"/>
                <a:gd name="T18" fmla="*/ 253 w 3145"/>
                <a:gd name="T19" fmla="*/ 2134 h 3152"/>
                <a:gd name="T20" fmla="*/ 385 w 3145"/>
                <a:gd name="T21" fmla="*/ 2378 h 3152"/>
                <a:gd name="T22" fmla="*/ 561 w 3145"/>
                <a:gd name="T23" fmla="*/ 2591 h 3152"/>
                <a:gd name="T24" fmla="*/ 772 w 3145"/>
                <a:gd name="T25" fmla="*/ 2766 h 3152"/>
                <a:gd name="T26" fmla="*/ 1016 w 3145"/>
                <a:gd name="T27" fmla="*/ 2899 h 3152"/>
                <a:gd name="T28" fmla="*/ 1284 w 3145"/>
                <a:gd name="T29" fmla="*/ 2983 h 3152"/>
                <a:gd name="T30" fmla="*/ 1573 w 3145"/>
                <a:gd name="T31" fmla="*/ 3012 h 3152"/>
                <a:gd name="T32" fmla="*/ 1865 w 3145"/>
                <a:gd name="T33" fmla="*/ 2983 h 3152"/>
                <a:gd name="T34" fmla="*/ 2136 w 3145"/>
                <a:gd name="T35" fmla="*/ 2897 h 3152"/>
                <a:gd name="T36" fmla="*/ 2381 w 3145"/>
                <a:gd name="T37" fmla="*/ 2761 h 3152"/>
                <a:gd name="T38" fmla="*/ 2595 w 3145"/>
                <a:gd name="T39" fmla="*/ 2581 h 3152"/>
                <a:gd name="T40" fmla="*/ 2770 w 3145"/>
                <a:gd name="T41" fmla="*/ 2363 h 3152"/>
                <a:gd name="T42" fmla="*/ 2901 w 3145"/>
                <a:gd name="T43" fmla="*/ 2115 h 3152"/>
                <a:gd name="T44" fmla="*/ 2981 w 3145"/>
                <a:gd name="T45" fmla="*/ 1841 h 3152"/>
                <a:gd name="T46" fmla="*/ 1573 w 3145"/>
                <a:gd name="T47" fmla="*/ 1646 h 3152"/>
                <a:gd name="T48" fmla="*/ 1523 w 3145"/>
                <a:gd name="T49" fmla="*/ 1625 h 3152"/>
                <a:gd name="T50" fmla="*/ 1503 w 3145"/>
                <a:gd name="T51" fmla="*/ 1576 h 3152"/>
                <a:gd name="T52" fmla="*/ 1592 w 3145"/>
                <a:gd name="T53" fmla="*/ 2 h 3152"/>
                <a:gd name="T54" fmla="*/ 1633 w 3145"/>
                <a:gd name="T55" fmla="*/ 35 h 3152"/>
                <a:gd name="T56" fmla="*/ 1643 w 3145"/>
                <a:gd name="T57" fmla="*/ 1506 h 3152"/>
                <a:gd name="T58" fmla="*/ 3110 w 3145"/>
                <a:gd name="T59" fmla="*/ 1515 h 3152"/>
                <a:gd name="T60" fmla="*/ 3143 w 3145"/>
                <a:gd name="T61" fmla="*/ 1558 h 3152"/>
                <a:gd name="T62" fmla="*/ 3131 w 3145"/>
                <a:gd name="T63" fmla="*/ 1781 h 3152"/>
                <a:gd name="T64" fmla="*/ 3065 w 3145"/>
                <a:gd name="T65" fmla="*/ 2074 h 3152"/>
                <a:gd name="T66" fmla="*/ 2946 w 3145"/>
                <a:gd name="T67" fmla="*/ 2343 h 3152"/>
                <a:gd name="T68" fmla="*/ 2782 w 3145"/>
                <a:gd name="T69" fmla="*/ 2583 h 3152"/>
                <a:gd name="T70" fmla="*/ 2577 w 3145"/>
                <a:gd name="T71" fmla="*/ 2789 h 3152"/>
                <a:gd name="T72" fmla="*/ 2338 w 3145"/>
                <a:gd name="T73" fmla="*/ 2953 h 3152"/>
                <a:gd name="T74" fmla="*/ 2069 w 3145"/>
                <a:gd name="T75" fmla="*/ 3072 h 3152"/>
                <a:gd name="T76" fmla="*/ 1777 w 3145"/>
                <a:gd name="T77" fmla="*/ 3140 h 3152"/>
                <a:gd name="T78" fmla="*/ 1469 w 3145"/>
                <a:gd name="T79" fmla="*/ 3149 h 3152"/>
                <a:gd name="T80" fmla="*/ 1171 w 3145"/>
                <a:gd name="T81" fmla="*/ 3100 h 3152"/>
                <a:gd name="T82" fmla="*/ 894 w 3145"/>
                <a:gd name="T83" fmla="*/ 2999 h 3152"/>
                <a:gd name="T84" fmla="*/ 644 w 3145"/>
                <a:gd name="T85" fmla="*/ 2848 h 3152"/>
                <a:gd name="T86" fmla="*/ 427 w 3145"/>
                <a:gd name="T87" fmla="*/ 2656 h 3152"/>
                <a:gd name="T88" fmla="*/ 249 w 3145"/>
                <a:gd name="T89" fmla="*/ 2426 h 3152"/>
                <a:gd name="T90" fmla="*/ 114 w 3145"/>
                <a:gd name="T91" fmla="*/ 2166 h 3152"/>
                <a:gd name="T92" fmla="*/ 30 w 3145"/>
                <a:gd name="T93" fmla="*/ 1881 h 3152"/>
                <a:gd name="T94" fmla="*/ 0 w 3145"/>
                <a:gd name="T95" fmla="*/ 1577 h 3152"/>
                <a:gd name="T96" fmla="*/ 30 w 3145"/>
                <a:gd name="T97" fmla="*/ 1271 h 3152"/>
                <a:gd name="T98" fmla="*/ 114 w 3145"/>
                <a:gd name="T99" fmla="*/ 986 h 3152"/>
                <a:gd name="T100" fmla="*/ 249 w 3145"/>
                <a:gd name="T101" fmla="*/ 725 h 3152"/>
                <a:gd name="T102" fmla="*/ 427 w 3145"/>
                <a:gd name="T103" fmla="*/ 496 h 3152"/>
                <a:gd name="T104" fmla="*/ 644 w 3145"/>
                <a:gd name="T105" fmla="*/ 304 h 3152"/>
                <a:gd name="T106" fmla="*/ 894 w 3145"/>
                <a:gd name="T107" fmla="*/ 153 h 3152"/>
                <a:gd name="T108" fmla="*/ 1171 w 3145"/>
                <a:gd name="T109" fmla="*/ 52 h 3152"/>
                <a:gd name="T110" fmla="*/ 1469 w 3145"/>
                <a:gd name="T111" fmla="*/ 3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45" h="3152">
                  <a:moveTo>
                    <a:pt x="1503" y="142"/>
                  </a:moveTo>
                  <a:lnTo>
                    <a:pt x="1405" y="149"/>
                  </a:lnTo>
                  <a:lnTo>
                    <a:pt x="1309" y="164"/>
                  </a:lnTo>
                  <a:lnTo>
                    <a:pt x="1215" y="185"/>
                  </a:lnTo>
                  <a:lnTo>
                    <a:pt x="1123" y="212"/>
                  </a:lnTo>
                  <a:lnTo>
                    <a:pt x="1035" y="245"/>
                  </a:lnTo>
                  <a:lnTo>
                    <a:pt x="949" y="284"/>
                  </a:lnTo>
                  <a:lnTo>
                    <a:pt x="866" y="327"/>
                  </a:lnTo>
                  <a:lnTo>
                    <a:pt x="787" y="376"/>
                  </a:lnTo>
                  <a:lnTo>
                    <a:pt x="711" y="430"/>
                  </a:lnTo>
                  <a:lnTo>
                    <a:pt x="638" y="489"/>
                  </a:lnTo>
                  <a:lnTo>
                    <a:pt x="570" y="551"/>
                  </a:lnTo>
                  <a:lnTo>
                    <a:pt x="506" y="619"/>
                  </a:lnTo>
                  <a:lnTo>
                    <a:pt x="446" y="690"/>
                  </a:lnTo>
                  <a:lnTo>
                    <a:pt x="391" y="765"/>
                  </a:lnTo>
                  <a:lnTo>
                    <a:pt x="341" y="844"/>
                  </a:lnTo>
                  <a:lnTo>
                    <a:pt x="295" y="927"/>
                  </a:lnTo>
                  <a:lnTo>
                    <a:pt x="256" y="1011"/>
                  </a:lnTo>
                  <a:lnTo>
                    <a:pt x="221" y="1099"/>
                  </a:lnTo>
                  <a:lnTo>
                    <a:pt x="192" y="1191"/>
                  </a:lnTo>
                  <a:lnTo>
                    <a:pt x="170" y="1284"/>
                  </a:lnTo>
                  <a:lnTo>
                    <a:pt x="153" y="1379"/>
                  </a:lnTo>
                  <a:lnTo>
                    <a:pt x="144" y="1477"/>
                  </a:lnTo>
                  <a:lnTo>
                    <a:pt x="141" y="1577"/>
                  </a:lnTo>
                  <a:lnTo>
                    <a:pt x="144" y="1674"/>
                  </a:lnTo>
                  <a:lnTo>
                    <a:pt x="153" y="1771"/>
                  </a:lnTo>
                  <a:lnTo>
                    <a:pt x="169" y="1865"/>
                  </a:lnTo>
                  <a:lnTo>
                    <a:pt x="191" y="1957"/>
                  </a:lnTo>
                  <a:lnTo>
                    <a:pt x="220" y="2047"/>
                  </a:lnTo>
                  <a:lnTo>
                    <a:pt x="253" y="2134"/>
                  </a:lnTo>
                  <a:lnTo>
                    <a:pt x="292" y="2219"/>
                  </a:lnTo>
                  <a:lnTo>
                    <a:pt x="336" y="2300"/>
                  </a:lnTo>
                  <a:lnTo>
                    <a:pt x="385" y="2378"/>
                  </a:lnTo>
                  <a:lnTo>
                    <a:pt x="439" y="2453"/>
                  </a:lnTo>
                  <a:lnTo>
                    <a:pt x="498" y="2524"/>
                  </a:lnTo>
                  <a:lnTo>
                    <a:pt x="561" y="2591"/>
                  </a:lnTo>
                  <a:lnTo>
                    <a:pt x="627" y="2654"/>
                  </a:lnTo>
                  <a:lnTo>
                    <a:pt x="698" y="2712"/>
                  </a:lnTo>
                  <a:lnTo>
                    <a:pt x="772" y="2766"/>
                  </a:lnTo>
                  <a:lnTo>
                    <a:pt x="850" y="2816"/>
                  </a:lnTo>
                  <a:lnTo>
                    <a:pt x="932" y="2860"/>
                  </a:lnTo>
                  <a:lnTo>
                    <a:pt x="1016" y="2899"/>
                  </a:lnTo>
                  <a:lnTo>
                    <a:pt x="1103" y="2933"/>
                  </a:lnTo>
                  <a:lnTo>
                    <a:pt x="1192" y="2961"/>
                  </a:lnTo>
                  <a:lnTo>
                    <a:pt x="1284" y="2983"/>
                  </a:lnTo>
                  <a:lnTo>
                    <a:pt x="1378" y="2999"/>
                  </a:lnTo>
                  <a:lnTo>
                    <a:pt x="1475" y="3009"/>
                  </a:lnTo>
                  <a:lnTo>
                    <a:pt x="1573" y="3012"/>
                  </a:lnTo>
                  <a:lnTo>
                    <a:pt x="1672" y="3009"/>
                  </a:lnTo>
                  <a:lnTo>
                    <a:pt x="1770" y="2999"/>
                  </a:lnTo>
                  <a:lnTo>
                    <a:pt x="1865" y="2983"/>
                  </a:lnTo>
                  <a:lnTo>
                    <a:pt x="1958" y="2959"/>
                  </a:lnTo>
                  <a:lnTo>
                    <a:pt x="2048" y="2931"/>
                  </a:lnTo>
                  <a:lnTo>
                    <a:pt x="2136" y="2897"/>
                  </a:lnTo>
                  <a:lnTo>
                    <a:pt x="2222" y="2857"/>
                  </a:lnTo>
                  <a:lnTo>
                    <a:pt x="2303" y="2811"/>
                  </a:lnTo>
                  <a:lnTo>
                    <a:pt x="2381" y="2761"/>
                  </a:lnTo>
                  <a:lnTo>
                    <a:pt x="2456" y="2705"/>
                  </a:lnTo>
                  <a:lnTo>
                    <a:pt x="2527" y="2646"/>
                  </a:lnTo>
                  <a:lnTo>
                    <a:pt x="2595" y="2581"/>
                  </a:lnTo>
                  <a:lnTo>
                    <a:pt x="2657" y="2513"/>
                  </a:lnTo>
                  <a:lnTo>
                    <a:pt x="2716" y="2440"/>
                  </a:lnTo>
                  <a:lnTo>
                    <a:pt x="2770" y="2363"/>
                  </a:lnTo>
                  <a:lnTo>
                    <a:pt x="2818" y="2284"/>
                  </a:lnTo>
                  <a:lnTo>
                    <a:pt x="2862" y="2201"/>
                  </a:lnTo>
                  <a:lnTo>
                    <a:pt x="2901" y="2115"/>
                  </a:lnTo>
                  <a:lnTo>
                    <a:pt x="2932" y="2026"/>
                  </a:lnTo>
                  <a:lnTo>
                    <a:pt x="2960" y="1934"/>
                  </a:lnTo>
                  <a:lnTo>
                    <a:pt x="2981" y="1841"/>
                  </a:lnTo>
                  <a:lnTo>
                    <a:pt x="2995" y="1744"/>
                  </a:lnTo>
                  <a:lnTo>
                    <a:pt x="3003" y="1646"/>
                  </a:lnTo>
                  <a:lnTo>
                    <a:pt x="1573" y="1646"/>
                  </a:lnTo>
                  <a:lnTo>
                    <a:pt x="1554" y="1643"/>
                  </a:lnTo>
                  <a:lnTo>
                    <a:pt x="1537" y="1636"/>
                  </a:lnTo>
                  <a:lnTo>
                    <a:pt x="1523" y="1625"/>
                  </a:lnTo>
                  <a:lnTo>
                    <a:pt x="1513" y="1612"/>
                  </a:lnTo>
                  <a:lnTo>
                    <a:pt x="1505" y="1595"/>
                  </a:lnTo>
                  <a:lnTo>
                    <a:pt x="1503" y="1576"/>
                  </a:lnTo>
                  <a:lnTo>
                    <a:pt x="1503" y="142"/>
                  </a:lnTo>
                  <a:close/>
                  <a:moveTo>
                    <a:pt x="1573" y="0"/>
                  </a:moveTo>
                  <a:lnTo>
                    <a:pt x="1592" y="2"/>
                  </a:lnTo>
                  <a:lnTo>
                    <a:pt x="1608" y="9"/>
                  </a:lnTo>
                  <a:lnTo>
                    <a:pt x="1623" y="20"/>
                  </a:lnTo>
                  <a:lnTo>
                    <a:pt x="1633" y="35"/>
                  </a:lnTo>
                  <a:lnTo>
                    <a:pt x="1641" y="51"/>
                  </a:lnTo>
                  <a:lnTo>
                    <a:pt x="1643" y="70"/>
                  </a:lnTo>
                  <a:lnTo>
                    <a:pt x="1643" y="1506"/>
                  </a:lnTo>
                  <a:lnTo>
                    <a:pt x="3075" y="1506"/>
                  </a:lnTo>
                  <a:lnTo>
                    <a:pt x="3093" y="1509"/>
                  </a:lnTo>
                  <a:lnTo>
                    <a:pt x="3110" y="1515"/>
                  </a:lnTo>
                  <a:lnTo>
                    <a:pt x="3125" y="1527"/>
                  </a:lnTo>
                  <a:lnTo>
                    <a:pt x="3136" y="1541"/>
                  </a:lnTo>
                  <a:lnTo>
                    <a:pt x="3143" y="1558"/>
                  </a:lnTo>
                  <a:lnTo>
                    <a:pt x="3145" y="1577"/>
                  </a:lnTo>
                  <a:lnTo>
                    <a:pt x="3142" y="1679"/>
                  </a:lnTo>
                  <a:lnTo>
                    <a:pt x="3131" y="1781"/>
                  </a:lnTo>
                  <a:lnTo>
                    <a:pt x="3115" y="1881"/>
                  </a:lnTo>
                  <a:lnTo>
                    <a:pt x="3093" y="1979"/>
                  </a:lnTo>
                  <a:lnTo>
                    <a:pt x="3065" y="2074"/>
                  </a:lnTo>
                  <a:lnTo>
                    <a:pt x="3031" y="2166"/>
                  </a:lnTo>
                  <a:lnTo>
                    <a:pt x="2992" y="2256"/>
                  </a:lnTo>
                  <a:lnTo>
                    <a:pt x="2946" y="2343"/>
                  </a:lnTo>
                  <a:lnTo>
                    <a:pt x="2896" y="2426"/>
                  </a:lnTo>
                  <a:lnTo>
                    <a:pt x="2841" y="2507"/>
                  </a:lnTo>
                  <a:lnTo>
                    <a:pt x="2782" y="2583"/>
                  </a:lnTo>
                  <a:lnTo>
                    <a:pt x="2718" y="2656"/>
                  </a:lnTo>
                  <a:lnTo>
                    <a:pt x="2650" y="2724"/>
                  </a:lnTo>
                  <a:lnTo>
                    <a:pt x="2577" y="2789"/>
                  </a:lnTo>
                  <a:lnTo>
                    <a:pt x="2501" y="2848"/>
                  </a:lnTo>
                  <a:lnTo>
                    <a:pt x="2421" y="2903"/>
                  </a:lnTo>
                  <a:lnTo>
                    <a:pt x="2338" y="2953"/>
                  </a:lnTo>
                  <a:lnTo>
                    <a:pt x="2251" y="2999"/>
                  </a:lnTo>
                  <a:lnTo>
                    <a:pt x="2162" y="3038"/>
                  </a:lnTo>
                  <a:lnTo>
                    <a:pt x="2069" y="3072"/>
                  </a:lnTo>
                  <a:lnTo>
                    <a:pt x="1975" y="3100"/>
                  </a:lnTo>
                  <a:lnTo>
                    <a:pt x="1878" y="3123"/>
                  </a:lnTo>
                  <a:lnTo>
                    <a:pt x="1777" y="3140"/>
                  </a:lnTo>
                  <a:lnTo>
                    <a:pt x="1676" y="3149"/>
                  </a:lnTo>
                  <a:lnTo>
                    <a:pt x="1573" y="3152"/>
                  </a:lnTo>
                  <a:lnTo>
                    <a:pt x="1469" y="3149"/>
                  </a:lnTo>
                  <a:lnTo>
                    <a:pt x="1368" y="3140"/>
                  </a:lnTo>
                  <a:lnTo>
                    <a:pt x="1268" y="3123"/>
                  </a:lnTo>
                  <a:lnTo>
                    <a:pt x="1171" y="3100"/>
                  </a:lnTo>
                  <a:lnTo>
                    <a:pt x="1076" y="3072"/>
                  </a:lnTo>
                  <a:lnTo>
                    <a:pt x="984" y="3038"/>
                  </a:lnTo>
                  <a:lnTo>
                    <a:pt x="894" y="2999"/>
                  </a:lnTo>
                  <a:lnTo>
                    <a:pt x="807" y="2953"/>
                  </a:lnTo>
                  <a:lnTo>
                    <a:pt x="725" y="2903"/>
                  </a:lnTo>
                  <a:lnTo>
                    <a:pt x="644" y="2848"/>
                  </a:lnTo>
                  <a:lnTo>
                    <a:pt x="568" y="2789"/>
                  </a:lnTo>
                  <a:lnTo>
                    <a:pt x="496" y="2724"/>
                  </a:lnTo>
                  <a:lnTo>
                    <a:pt x="427" y="2656"/>
                  </a:lnTo>
                  <a:lnTo>
                    <a:pt x="364" y="2583"/>
                  </a:lnTo>
                  <a:lnTo>
                    <a:pt x="304" y="2507"/>
                  </a:lnTo>
                  <a:lnTo>
                    <a:pt x="249" y="2426"/>
                  </a:lnTo>
                  <a:lnTo>
                    <a:pt x="199" y="2343"/>
                  </a:lnTo>
                  <a:lnTo>
                    <a:pt x="154" y="2256"/>
                  </a:lnTo>
                  <a:lnTo>
                    <a:pt x="114" y="2166"/>
                  </a:lnTo>
                  <a:lnTo>
                    <a:pt x="80" y="2074"/>
                  </a:lnTo>
                  <a:lnTo>
                    <a:pt x="52" y="1979"/>
                  </a:lnTo>
                  <a:lnTo>
                    <a:pt x="30" y="1881"/>
                  </a:lnTo>
                  <a:lnTo>
                    <a:pt x="14" y="1781"/>
                  </a:lnTo>
                  <a:lnTo>
                    <a:pt x="3" y="1679"/>
                  </a:lnTo>
                  <a:lnTo>
                    <a:pt x="0" y="1577"/>
                  </a:lnTo>
                  <a:lnTo>
                    <a:pt x="3" y="1473"/>
                  </a:lnTo>
                  <a:lnTo>
                    <a:pt x="14" y="1371"/>
                  </a:lnTo>
                  <a:lnTo>
                    <a:pt x="30" y="1271"/>
                  </a:lnTo>
                  <a:lnTo>
                    <a:pt x="52" y="1174"/>
                  </a:lnTo>
                  <a:lnTo>
                    <a:pt x="80" y="1078"/>
                  </a:lnTo>
                  <a:lnTo>
                    <a:pt x="114" y="986"/>
                  </a:lnTo>
                  <a:lnTo>
                    <a:pt x="154" y="896"/>
                  </a:lnTo>
                  <a:lnTo>
                    <a:pt x="199" y="809"/>
                  </a:lnTo>
                  <a:lnTo>
                    <a:pt x="249" y="725"/>
                  </a:lnTo>
                  <a:lnTo>
                    <a:pt x="304" y="646"/>
                  </a:lnTo>
                  <a:lnTo>
                    <a:pt x="364" y="569"/>
                  </a:lnTo>
                  <a:lnTo>
                    <a:pt x="427" y="496"/>
                  </a:lnTo>
                  <a:lnTo>
                    <a:pt x="496" y="428"/>
                  </a:lnTo>
                  <a:lnTo>
                    <a:pt x="568" y="363"/>
                  </a:lnTo>
                  <a:lnTo>
                    <a:pt x="644" y="304"/>
                  </a:lnTo>
                  <a:lnTo>
                    <a:pt x="725" y="249"/>
                  </a:lnTo>
                  <a:lnTo>
                    <a:pt x="807" y="199"/>
                  </a:lnTo>
                  <a:lnTo>
                    <a:pt x="894" y="153"/>
                  </a:lnTo>
                  <a:lnTo>
                    <a:pt x="984" y="114"/>
                  </a:lnTo>
                  <a:lnTo>
                    <a:pt x="1076" y="80"/>
                  </a:lnTo>
                  <a:lnTo>
                    <a:pt x="1171" y="52"/>
                  </a:lnTo>
                  <a:lnTo>
                    <a:pt x="1268" y="29"/>
                  </a:lnTo>
                  <a:lnTo>
                    <a:pt x="1368" y="12"/>
                  </a:lnTo>
                  <a:lnTo>
                    <a:pt x="1469" y="3"/>
                  </a:lnTo>
                  <a:lnTo>
                    <a:pt x="157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4" name="Group 53"/>
          <p:cNvGrpSpPr/>
          <p:nvPr/>
        </p:nvGrpSpPr>
        <p:grpSpPr>
          <a:xfrm>
            <a:off x="4972451" y="5564545"/>
            <a:ext cx="415925" cy="550863"/>
            <a:chOff x="5422900" y="5006975"/>
            <a:chExt cx="415925" cy="550863"/>
          </a:xfrm>
          <a:solidFill>
            <a:schemeClr val="accent4"/>
          </a:solidFill>
        </p:grpSpPr>
        <p:sp>
          <p:nvSpPr>
            <p:cNvPr id="55" name="Freeform 438"/>
            <p:cNvSpPr>
              <a:spLocks/>
            </p:cNvSpPr>
            <p:nvPr/>
          </p:nvSpPr>
          <p:spPr bwMode="auto">
            <a:xfrm>
              <a:off x="5632450" y="5006975"/>
              <a:ext cx="22225" cy="111125"/>
            </a:xfrm>
            <a:custGeom>
              <a:avLst/>
              <a:gdLst>
                <a:gd name="T0" fmla="*/ 71 w 140"/>
                <a:gd name="T1" fmla="*/ 0 h 700"/>
                <a:gd name="T2" fmla="*/ 89 w 140"/>
                <a:gd name="T3" fmla="*/ 3 h 700"/>
                <a:gd name="T4" fmla="*/ 106 w 140"/>
                <a:gd name="T5" fmla="*/ 10 h 700"/>
                <a:gd name="T6" fmla="*/ 120 w 140"/>
                <a:gd name="T7" fmla="*/ 21 h 700"/>
                <a:gd name="T8" fmla="*/ 131 w 140"/>
                <a:gd name="T9" fmla="*/ 35 h 700"/>
                <a:gd name="T10" fmla="*/ 138 w 140"/>
                <a:gd name="T11" fmla="*/ 52 h 700"/>
                <a:gd name="T12" fmla="*/ 140 w 140"/>
                <a:gd name="T13" fmla="*/ 70 h 700"/>
                <a:gd name="T14" fmla="*/ 140 w 140"/>
                <a:gd name="T15" fmla="*/ 629 h 700"/>
                <a:gd name="T16" fmla="*/ 138 w 140"/>
                <a:gd name="T17" fmla="*/ 647 h 700"/>
                <a:gd name="T18" fmla="*/ 131 w 140"/>
                <a:gd name="T19" fmla="*/ 664 h 700"/>
                <a:gd name="T20" fmla="*/ 120 w 140"/>
                <a:gd name="T21" fmla="*/ 679 h 700"/>
                <a:gd name="T22" fmla="*/ 106 w 140"/>
                <a:gd name="T23" fmla="*/ 689 h 700"/>
                <a:gd name="T24" fmla="*/ 89 w 140"/>
                <a:gd name="T25" fmla="*/ 697 h 700"/>
                <a:gd name="T26" fmla="*/ 71 w 140"/>
                <a:gd name="T27" fmla="*/ 700 h 700"/>
                <a:gd name="T28" fmla="*/ 52 w 140"/>
                <a:gd name="T29" fmla="*/ 697 h 700"/>
                <a:gd name="T30" fmla="*/ 35 w 140"/>
                <a:gd name="T31" fmla="*/ 690 h 700"/>
                <a:gd name="T32" fmla="*/ 21 w 140"/>
                <a:gd name="T33" fmla="*/ 679 h 700"/>
                <a:gd name="T34" fmla="*/ 9 w 140"/>
                <a:gd name="T35" fmla="*/ 665 h 700"/>
                <a:gd name="T36" fmla="*/ 3 w 140"/>
                <a:gd name="T37" fmla="*/ 648 h 700"/>
                <a:gd name="T38" fmla="*/ 0 w 140"/>
                <a:gd name="T39" fmla="*/ 629 h 700"/>
                <a:gd name="T40" fmla="*/ 0 w 140"/>
                <a:gd name="T41" fmla="*/ 70 h 700"/>
                <a:gd name="T42" fmla="*/ 3 w 140"/>
                <a:gd name="T43" fmla="*/ 52 h 700"/>
                <a:gd name="T44" fmla="*/ 9 w 140"/>
                <a:gd name="T45" fmla="*/ 35 h 700"/>
                <a:gd name="T46" fmla="*/ 21 w 140"/>
                <a:gd name="T47" fmla="*/ 21 h 700"/>
                <a:gd name="T48" fmla="*/ 35 w 140"/>
                <a:gd name="T49" fmla="*/ 10 h 700"/>
                <a:gd name="T50" fmla="*/ 52 w 140"/>
                <a:gd name="T51" fmla="*/ 3 h 700"/>
                <a:gd name="T52" fmla="*/ 71 w 140"/>
                <a:gd name="T53"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700">
                  <a:moveTo>
                    <a:pt x="71" y="0"/>
                  </a:moveTo>
                  <a:lnTo>
                    <a:pt x="89" y="3"/>
                  </a:lnTo>
                  <a:lnTo>
                    <a:pt x="106" y="10"/>
                  </a:lnTo>
                  <a:lnTo>
                    <a:pt x="120" y="21"/>
                  </a:lnTo>
                  <a:lnTo>
                    <a:pt x="131" y="35"/>
                  </a:lnTo>
                  <a:lnTo>
                    <a:pt x="138" y="52"/>
                  </a:lnTo>
                  <a:lnTo>
                    <a:pt x="140" y="70"/>
                  </a:lnTo>
                  <a:lnTo>
                    <a:pt x="140" y="629"/>
                  </a:lnTo>
                  <a:lnTo>
                    <a:pt x="138" y="647"/>
                  </a:lnTo>
                  <a:lnTo>
                    <a:pt x="131" y="664"/>
                  </a:lnTo>
                  <a:lnTo>
                    <a:pt x="120" y="679"/>
                  </a:lnTo>
                  <a:lnTo>
                    <a:pt x="106" y="689"/>
                  </a:lnTo>
                  <a:lnTo>
                    <a:pt x="89" y="697"/>
                  </a:lnTo>
                  <a:lnTo>
                    <a:pt x="71" y="700"/>
                  </a:lnTo>
                  <a:lnTo>
                    <a:pt x="52" y="697"/>
                  </a:lnTo>
                  <a:lnTo>
                    <a:pt x="35" y="690"/>
                  </a:lnTo>
                  <a:lnTo>
                    <a:pt x="21" y="679"/>
                  </a:lnTo>
                  <a:lnTo>
                    <a:pt x="9" y="665"/>
                  </a:lnTo>
                  <a:lnTo>
                    <a:pt x="3" y="648"/>
                  </a:lnTo>
                  <a:lnTo>
                    <a:pt x="0" y="629"/>
                  </a:lnTo>
                  <a:lnTo>
                    <a:pt x="0" y="70"/>
                  </a:lnTo>
                  <a:lnTo>
                    <a:pt x="3" y="52"/>
                  </a:lnTo>
                  <a:lnTo>
                    <a:pt x="9" y="35"/>
                  </a:lnTo>
                  <a:lnTo>
                    <a:pt x="21" y="21"/>
                  </a:lnTo>
                  <a:lnTo>
                    <a:pt x="35" y="10"/>
                  </a:lnTo>
                  <a:lnTo>
                    <a:pt x="52" y="3"/>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39"/>
            <p:cNvSpPr>
              <a:spLocks/>
            </p:cNvSpPr>
            <p:nvPr/>
          </p:nvSpPr>
          <p:spPr bwMode="auto">
            <a:xfrm>
              <a:off x="5486400" y="5057775"/>
              <a:ext cx="84138" cy="84137"/>
            </a:xfrm>
            <a:custGeom>
              <a:avLst/>
              <a:gdLst>
                <a:gd name="T0" fmla="*/ 70 w 535"/>
                <a:gd name="T1" fmla="*/ 0 h 535"/>
                <a:gd name="T2" fmla="*/ 88 w 535"/>
                <a:gd name="T3" fmla="*/ 2 h 535"/>
                <a:gd name="T4" fmla="*/ 105 w 535"/>
                <a:gd name="T5" fmla="*/ 8 h 535"/>
                <a:gd name="T6" fmla="*/ 120 w 535"/>
                <a:gd name="T7" fmla="*/ 20 h 535"/>
                <a:gd name="T8" fmla="*/ 514 w 535"/>
                <a:gd name="T9" fmla="*/ 416 h 535"/>
                <a:gd name="T10" fmla="*/ 526 w 535"/>
                <a:gd name="T11" fmla="*/ 431 h 535"/>
                <a:gd name="T12" fmla="*/ 533 w 535"/>
                <a:gd name="T13" fmla="*/ 447 h 535"/>
                <a:gd name="T14" fmla="*/ 535 w 535"/>
                <a:gd name="T15" fmla="*/ 464 h 535"/>
                <a:gd name="T16" fmla="*/ 533 w 535"/>
                <a:gd name="T17" fmla="*/ 482 h 535"/>
                <a:gd name="T18" fmla="*/ 526 w 535"/>
                <a:gd name="T19" fmla="*/ 499 h 535"/>
                <a:gd name="T20" fmla="*/ 514 w 535"/>
                <a:gd name="T21" fmla="*/ 514 h 535"/>
                <a:gd name="T22" fmla="*/ 499 w 535"/>
                <a:gd name="T23" fmla="*/ 526 h 535"/>
                <a:gd name="T24" fmla="*/ 482 w 535"/>
                <a:gd name="T25" fmla="*/ 533 h 535"/>
                <a:gd name="T26" fmla="*/ 465 w 535"/>
                <a:gd name="T27" fmla="*/ 535 h 535"/>
                <a:gd name="T28" fmla="*/ 447 w 535"/>
                <a:gd name="T29" fmla="*/ 533 h 535"/>
                <a:gd name="T30" fmla="*/ 430 w 535"/>
                <a:gd name="T31" fmla="*/ 526 h 535"/>
                <a:gd name="T32" fmla="*/ 416 w 535"/>
                <a:gd name="T33" fmla="*/ 514 h 535"/>
                <a:gd name="T34" fmla="*/ 20 w 535"/>
                <a:gd name="T35" fmla="*/ 119 h 535"/>
                <a:gd name="T36" fmla="*/ 10 w 535"/>
                <a:gd name="T37" fmla="*/ 105 h 535"/>
                <a:gd name="T38" fmla="*/ 2 w 535"/>
                <a:gd name="T39" fmla="*/ 88 h 535"/>
                <a:gd name="T40" fmla="*/ 0 w 535"/>
                <a:gd name="T41" fmla="*/ 70 h 535"/>
                <a:gd name="T42" fmla="*/ 2 w 535"/>
                <a:gd name="T43" fmla="*/ 52 h 535"/>
                <a:gd name="T44" fmla="*/ 10 w 535"/>
                <a:gd name="T45" fmla="*/ 36 h 535"/>
                <a:gd name="T46" fmla="*/ 20 w 535"/>
                <a:gd name="T47" fmla="*/ 20 h 535"/>
                <a:gd name="T48" fmla="*/ 36 w 535"/>
                <a:gd name="T49" fmla="*/ 8 h 535"/>
                <a:gd name="T50" fmla="*/ 53 w 535"/>
                <a:gd name="T51" fmla="*/ 2 h 535"/>
                <a:gd name="T52" fmla="*/ 70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70" y="0"/>
                  </a:moveTo>
                  <a:lnTo>
                    <a:pt x="88" y="2"/>
                  </a:lnTo>
                  <a:lnTo>
                    <a:pt x="105" y="8"/>
                  </a:lnTo>
                  <a:lnTo>
                    <a:pt x="120" y="20"/>
                  </a:lnTo>
                  <a:lnTo>
                    <a:pt x="514" y="416"/>
                  </a:lnTo>
                  <a:lnTo>
                    <a:pt x="526" y="431"/>
                  </a:lnTo>
                  <a:lnTo>
                    <a:pt x="533" y="447"/>
                  </a:lnTo>
                  <a:lnTo>
                    <a:pt x="535" y="464"/>
                  </a:lnTo>
                  <a:lnTo>
                    <a:pt x="533" y="482"/>
                  </a:lnTo>
                  <a:lnTo>
                    <a:pt x="526" y="499"/>
                  </a:lnTo>
                  <a:lnTo>
                    <a:pt x="514" y="514"/>
                  </a:lnTo>
                  <a:lnTo>
                    <a:pt x="499" y="526"/>
                  </a:lnTo>
                  <a:lnTo>
                    <a:pt x="482" y="533"/>
                  </a:lnTo>
                  <a:lnTo>
                    <a:pt x="465" y="535"/>
                  </a:lnTo>
                  <a:lnTo>
                    <a:pt x="447" y="533"/>
                  </a:lnTo>
                  <a:lnTo>
                    <a:pt x="430" y="526"/>
                  </a:lnTo>
                  <a:lnTo>
                    <a:pt x="416" y="514"/>
                  </a:lnTo>
                  <a:lnTo>
                    <a:pt x="20" y="119"/>
                  </a:lnTo>
                  <a:lnTo>
                    <a:pt x="10" y="105"/>
                  </a:lnTo>
                  <a:lnTo>
                    <a:pt x="2" y="88"/>
                  </a:lnTo>
                  <a:lnTo>
                    <a:pt x="0" y="70"/>
                  </a:lnTo>
                  <a:lnTo>
                    <a:pt x="2" y="52"/>
                  </a:lnTo>
                  <a:lnTo>
                    <a:pt x="10" y="36"/>
                  </a:lnTo>
                  <a:lnTo>
                    <a:pt x="20" y="20"/>
                  </a:lnTo>
                  <a:lnTo>
                    <a:pt x="36" y="8"/>
                  </a:lnTo>
                  <a:lnTo>
                    <a:pt x="53"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40"/>
            <p:cNvSpPr>
              <a:spLocks/>
            </p:cNvSpPr>
            <p:nvPr/>
          </p:nvSpPr>
          <p:spPr bwMode="auto">
            <a:xfrm>
              <a:off x="5727700" y="5205413"/>
              <a:ext cx="111125" cy="22225"/>
            </a:xfrm>
            <a:custGeom>
              <a:avLst/>
              <a:gdLst>
                <a:gd name="T0" fmla="*/ 71 w 699"/>
                <a:gd name="T1" fmla="*/ 0 h 141"/>
                <a:gd name="T2" fmla="*/ 629 w 699"/>
                <a:gd name="T3" fmla="*/ 0 h 141"/>
                <a:gd name="T4" fmla="*/ 647 w 699"/>
                <a:gd name="T5" fmla="*/ 2 h 141"/>
                <a:gd name="T6" fmla="*/ 664 w 699"/>
                <a:gd name="T7" fmla="*/ 10 h 141"/>
                <a:gd name="T8" fmla="*/ 679 w 699"/>
                <a:gd name="T9" fmla="*/ 20 h 141"/>
                <a:gd name="T10" fmla="*/ 689 w 699"/>
                <a:gd name="T11" fmla="*/ 35 h 141"/>
                <a:gd name="T12" fmla="*/ 697 w 699"/>
                <a:gd name="T13" fmla="*/ 52 h 141"/>
                <a:gd name="T14" fmla="*/ 699 w 699"/>
                <a:gd name="T15" fmla="*/ 70 h 141"/>
                <a:gd name="T16" fmla="*/ 697 w 699"/>
                <a:gd name="T17" fmla="*/ 89 h 141"/>
                <a:gd name="T18" fmla="*/ 689 w 699"/>
                <a:gd name="T19" fmla="*/ 106 h 141"/>
                <a:gd name="T20" fmla="*/ 679 w 699"/>
                <a:gd name="T21" fmla="*/ 120 h 141"/>
                <a:gd name="T22" fmla="*/ 664 w 699"/>
                <a:gd name="T23" fmla="*/ 131 h 141"/>
                <a:gd name="T24" fmla="*/ 647 w 699"/>
                <a:gd name="T25" fmla="*/ 138 h 141"/>
                <a:gd name="T26" fmla="*/ 629 w 699"/>
                <a:gd name="T27" fmla="*/ 141 h 141"/>
                <a:gd name="T28" fmla="*/ 71 w 699"/>
                <a:gd name="T29" fmla="*/ 141 h 141"/>
                <a:gd name="T30" fmla="*/ 52 w 699"/>
                <a:gd name="T31" fmla="*/ 138 h 141"/>
                <a:gd name="T32" fmla="*/ 35 w 699"/>
                <a:gd name="T33" fmla="*/ 131 h 141"/>
                <a:gd name="T34" fmla="*/ 21 w 699"/>
                <a:gd name="T35" fmla="*/ 120 h 141"/>
                <a:gd name="T36" fmla="*/ 10 w 699"/>
                <a:gd name="T37" fmla="*/ 106 h 141"/>
                <a:gd name="T38" fmla="*/ 3 w 699"/>
                <a:gd name="T39" fmla="*/ 89 h 141"/>
                <a:gd name="T40" fmla="*/ 0 w 699"/>
                <a:gd name="T41" fmla="*/ 70 h 141"/>
                <a:gd name="T42" fmla="*/ 3 w 699"/>
                <a:gd name="T43" fmla="*/ 52 h 141"/>
                <a:gd name="T44" fmla="*/ 10 w 699"/>
                <a:gd name="T45" fmla="*/ 35 h 141"/>
                <a:gd name="T46" fmla="*/ 21 w 699"/>
                <a:gd name="T47" fmla="*/ 20 h 141"/>
                <a:gd name="T48" fmla="*/ 35 w 699"/>
                <a:gd name="T49" fmla="*/ 10 h 141"/>
                <a:gd name="T50" fmla="*/ 52 w 699"/>
                <a:gd name="T51" fmla="*/ 2 h 141"/>
                <a:gd name="T52" fmla="*/ 71 w 699"/>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9" h="141">
                  <a:moveTo>
                    <a:pt x="71" y="0"/>
                  </a:moveTo>
                  <a:lnTo>
                    <a:pt x="629" y="0"/>
                  </a:lnTo>
                  <a:lnTo>
                    <a:pt x="647" y="2"/>
                  </a:lnTo>
                  <a:lnTo>
                    <a:pt x="664" y="10"/>
                  </a:lnTo>
                  <a:lnTo>
                    <a:pt x="679" y="20"/>
                  </a:lnTo>
                  <a:lnTo>
                    <a:pt x="689" y="35"/>
                  </a:lnTo>
                  <a:lnTo>
                    <a:pt x="697" y="52"/>
                  </a:lnTo>
                  <a:lnTo>
                    <a:pt x="699" y="70"/>
                  </a:lnTo>
                  <a:lnTo>
                    <a:pt x="697" y="89"/>
                  </a:lnTo>
                  <a:lnTo>
                    <a:pt x="689" y="106"/>
                  </a:lnTo>
                  <a:lnTo>
                    <a:pt x="679" y="120"/>
                  </a:lnTo>
                  <a:lnTo>
                    <a:pt x="664" y="131"/>
                  </a:lnTo>
                  <a:lnTo>
                    <a:pt x="647" y="138"/>
                  </a:lnTo>
                  <a:lnTo>
                    <a:pt x="629" y="141"/>
                  </a:lnTo>
                  <a:lnTo>
                    <a:pt x="71" y="141"/>
                  </a:lnTo>
                  <a:lnTo>
                    <a:pt x="52" y="138"/>
                  </a:lnTo>
                  <a:lnTo>
                    <a:pt x="35" y="131"/>
                  </a:lnTo>
                  <a:lnTo>
                    <a:pt x="21" y="120"/>
                  </a:lnTo>
                  <a:lnTo>
                    <a:pt x="10" y="106"/>
                  </a:lnTo>
                  <a:lnTo>
                    <a:pt x="3" y="89"/>
                  </a:lnTo>
                  <a:lnTo>
                    <a:pt x="0" y="70"/>
                  </a:lnTo>
                  <a:lnTo>
                    <a:pt x="3" y="52"/>
                  </a:lnTo>
                  <a:lnTo>
                    <a:pt x="10" y="35"/>
                  </a:lnTo>
                  <a:lnTo>
                    <a:pt x="21" y="20"/>
                  </a:lnTo>
                  <a:lnTo>
                    <a:pt x="35" y="10"/>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41"/>
            <p:cNvSpPr>
              <a:spLocks/>
            </p:cNvSpPr>
            <p:nvPr/>
          </p:nvSpPr>
          <p:spPr bwMode="auto">
            <a:xfrm>
              <a:off x="5448300" y="5205413"/>
              <a:ext cx="111125" cy="22225"/>
            </a:xfrm>
            <a:custGeom>
              <a:avLst/>
              <a:gdLst>
                <a:gd name="T0" fmla="*/ 70 w 698"/>
                <a:gd name="T1" fmla="*/ 0 h 141"/>
                <a:gd name="T2" fmla="*/ 628 w 698"/>
                <a:gd name="T3" fmla="*/ 0 h 141"/>
                <a:gd name="T4" fmla="*/ 647 w 698"/>
                <a:gd name="T5" fmla="*/ 2 h 141"/>
                <a:gd name="T6" fmla="*/ 664 w 698"/>
                <a:gd name="T7" fmla="*/ 10 h 141"/>
                <a:gd name="T8" fmla="*/ 678 w 698"/>
                <a:gd name="T9" fmla="*/ 20 h 141"/>
                <a:gd name="T10" fmla="*/ 689 w 698"/>
                <a:gd name="T11" fmla="*/ 35 h 141"/>
                <a:gd name="T12" fmla="*/ 696 w 698"/>
                <a:gd name="T13" fmla="*/ 52 h 141"/>
                <a:gd name="T14" fmla="*/ 698 w 698"/>
                <a:gd name="T15" fmla="*/ 70 h 141"/>
                <a:gd name="T16" fmla="*/ 696 w 698"/>
                <a:gd name="T17" fmla="*/ 89 h 141"/>
                <a:gd name="T18" fmla="*/ 689 w 698"/>
                <a:gd name="T19" fmla="*/ 106 h 141"/>
                <a:gd name="T20" fmla="*/ 678 w 698"/>
                <a:gd name="T21" fmla="*/ 120 h 141"/>
                <a:gd name="T22" fmla="*/ 664 w 698"/>
                <a:gd name="T23" fmla="*/ 131 h 141"/>
                <a:gd name="T24" fmla="*/ 647 w 698"/>
                <a:gd name="T25" fmla="*/ 138 h 141"/>
                <a:gd name="T26" fmla="*/ 628 w 698"/>
                <a:gd name="T27" fmla="*/ 141 h 141"/>
                <a:gd name="T28" fmla="*/ 70 w 698"/>
                <a:gd name="T29" fmla="*/ 141 h 141"/>
                <a:gd name="T30" fmla="*/ 51 w 698"/>
                <a:gd name="T31" fmla="*/ 138 h 141"/>
                <a:gd name="T32" fmla="*/ 35 w 698"/>
                <a:gd name="T33" fmla="*/ 131 h 141"/>
                <a:gd name="T34" fmla="*/ 21 w 698"/>
                <a:gd name="T35" fmla="*/ 120 h 141"/>
                <a:gd name="T36" fmla="*/ 10 w 698"/>
                <a:gd name="T37" fmla="*/ 106 h 141"/>
                <a:gd name="T38" fmla="*/ 3 w 698"/>
                <a:gd name="T39" fmla="*/ 89 h 141"/>
                <a:gd name="T40" fmla="*/ 0 w 698"/>
                <a:gd name="T41" fmla="*/ 70 h 141"/>
                <a:gd name="T42" fmla="*/ 3 w 698"/>
                <a:gd name="T43" fmla="*/ 52 h 141"/>
                <a:gd name="T44" fmla="*/ 10 w 698"/>
                <a:gd name="T45" fmla="*/ 35 h 141"/>
                <a:gd name="T46" fmla="*/ 21 w 698"/>
                <a:gd name="T47" fmla="*/ 21 h 141"/>
                <a:gd name="T48" fmla="*/ 35 w 698"/>
                <a:gd name="T49" fmla="*/ 10 h 141"/>
                <a:gd name="T50" fmla="*/ 52 w 698"/>
                <a:gd name="T51" fmla="*/ 2 h 141"/>
                <a:gd name="T52" fmla="*/ 70 w 69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141">
                  <a:moveTo>
                    <a:pt x="70" y="0"/>
                  </a:moveTo>
                  <a:lnTo>
                    <a:pt x="628" y="0"/>
                  </a:lnTo>
                  <a:lnTo>
                    <a:pt x="647" y="2"/>
                  </a:lnTo>
                  <a:lnTo>
                    <a:pt x="664" y="10"/>
                  </a:lnTo>
                  <a:lnTo>
                    <a:pt x="678" y="20"/>
                  </a:lnTo>
                  <a:lnTo>
                    <a:pt x="689" y="35"/>
                  </a:lnTo>
                  <a:lnTo>
                    <a:pt x="696" y="52"/>
                  </a:lnTo>
                  <a:lnTo>
                    <a:pt x="698" y="70"/>
                  </a:lnTo>
                  <a:lnTo>
                    <a:pt x="696" y="89"/>
                  </a:lnTo>
                  <a:lnTo>
                    <a:pt x="689" y="106"/>
                  </a:lnTo>
                  <a:lnTo>
                    <a:pt x="678" y="120"/>
                  </a:lnTo>
                  <a:lnTo>
                    <a:pt x="664" y="131"/>
                  </a:lnTo>
                  <a:lnTo>
                    <a:pt x="647" y="138"/>
                  </a:lnTo>
                  <a:lnTo>
                    <a:pt x="628" y="141"/>
                  </a:lnTo>
                  <a:lnTo>
                    <a:pt x="70" y="141"/>
                  </a:lnTo>
                  <a:lnTo>
                    <a:pt x="51" y="138"/>
                  </a:lnTo>
                  <a:lnTo>
                    <a:pt x="35" y="131"/>
                  </a:lnTo>
                  <a:lnTo>
                    <a:pt x="21" y="120"/>
                  </a:lnTo>
                  <a:lnTo>
                    <a:pt x="10" y="106"/>
                  </a:lnTo>
                  <a:lnTo>
                    <a:pt x="3" y="89"/>
                  </a:lnTo>
                  <a:lnTo>
                    <a:pt x="0" y="70"/>
                  </a:lnTo>
                  <a:lnTo>
                    <a:pt x="3" y="52"/>
                  </a:lnTo>
                  <a:lnTo>
                    <a:pt x="10" y="35"/>
                  </a:lnTo>
                  <a:lnTo>
                    <a:pt x="21" y="21"/>
                  </a:lnTo>
                  <a:lnTo>
                    <a:pt x="35" y="10"/>
                  </a:lnTo>
                  <a:lnTo>
                    <a:pt x="52"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42"/>
            <p:cNvSpPr>
              <a:spLocks/>
            </p:cNvSpPr>
            <p:nvPr/>
          </p:nvSpPr>
          <p:spPr bwMode="auto">
            <a:xfrm>
              <a:off x="5707063" y="5064125"/>
              <a:ext cx="84138" cy="84137"/>
            </a:xfrm>
            <a:custGeom>
              <a:avLst/>
              <a:gdLst>
                <a:gd name="T0" fmla="*/ 465 w 535"/>
                <a:gd name="T1" fmla="*/ 0 h 535"/>
                <a:gd name="T2" fmla="*/ 483 w 535"/>
                <a:gd name="T3" fmla="*/ 2 h 535"/>
                <a:gd name="T4" fmla="*/ 500 w 535"/>
                <a:gd name="T5" fmla="*/ 10 h 535"/>
                <a:gd name="T6" fmla="*/ 515 w 535"/>
                <a:gd name="T7" fmla="*/ 21 h 535"/>
                <a:gd name="T8" fmla="*/ 526 w 535"/>
                <a:gd name="T9" fmla="*/ 36 h 535"/>
                <a:gd name="T10" fmla="*/ 533 w 535"/>
                <a:gd name="T11" fmla="*/ 53 h 535"/>
                <a:gd name="T12" fmla="*/ 535 w 535"/>
                <a:gd name="T13" fmla="*/ 70 h 535"/>
                <a:gd name="T14" fmla="*/ 533 w 535"/>
                <a:gd name="T15" fmla="*/ 88 h 535"/>
                <a:gd name="T16" fmla="*/ 526 w 535"/>
                <a:gd name="T17" fmla="*/ 105 h 535"/>
                <a:gd name="T18" fmla="*/ 515 w 535"/>
                <a:gd name="T19" fmla="*/ 120 h 535"/>
                <a:gd name="T20" fmla="*/ 121 w 535"/>
                <a:gd name="T21" fmla="*/ 515 h 535"/>
                <a:gd name="T22" fmla="*/ 105 w 535"/>
                <a:gd name="T23" fmla="*/ 526 h 535"/>
                <a:gd name="T24" fmla="*/ 88 w 535"/>
                <a:gd name="T25" fmla="*/ 533 h 535"/>
                <a:gd name="T26" fmla="*/ 71 w 535"/>
                <a:gd name="T27" fmla="*/ 535 h 535"/>
                <a:gd name="T28" fmla="*/ 53 w 535"/>
                <a:gd name="T29" fmla="*/ 533 h 535"/>
                <a:gd name="T30" fmla="*/ 36 w 535"/>
                <a:gd name="T31" fmla="*/ 526 h 535"/>
                <a:gd name="T32" fmla="*/ 21 w 535"/>
                <a:gd name="T33" fmla="*/ 515 h 535"/>
                <a:gd name="T34" fmla="*/ 10 w 535"/>
                <a:gd name="T35" fmla="*/ 499 h 535"/>
                <a:gd name="T36" fmla="*/ 2 w 535"/>
                <a:gd name="T37" fmla="*/ 483 h 535"/>
                <a:gd name="T38" fmla="*/ 0 w 535"/>
                <a:gd name="T39" fmla="*/ 466 h 535"/>
                <a:gd name="T40" fmla="*/ 2 w 535"/>
                <a:gd name="T41" fmla="*/ 448 h 535"/>
                <a:gd name="T42" fmla="*/ 10 w 535"/>
                <a:gd name="T43" fmla="*/ 431 h 535"/>
                <a:gd name="T44" fmla="*/ 21 w 535"/>
                <a:gd name="T45" fmla="*/ 416 h 535"/>
                <a:gd name="T46" fmla="*/ 415 w 535"/>
                <a:gd name="T47" fmla="*/ 21 h 535"/>
                <a:gd name="T48" fmla="*/ 430 w 535"/>
                <a:gd name="T49" fmla="*/ 10 h 535"/>
                <a:gd name="T50" fmla="*/ 447 w 535"/>
                <a:gd name="T51" fmla="*/ 2 h 535"/>
                <a:gd name="T52" fmla="*/ 465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465" y="0"/>
                  </a:moveTo>
                  <a:lnTo>
                    <a:pt x="483" y="2"/>
                  </a:lnTo>
                  <a:lnTo>
                    <a:pt x="500" y="10"/>
                  </a:lnTo>
                  <a:lnTo>
                    <a:pt x="515" y="21"/>
                  </a:lnTo>
                  <a:lnTo>
                    <a:pt x="526" y="36"/>
                  </a:lnTo>
                  <a:lnTo>
                    <a:pt x="533" y="53"/>
                  </a:lnTo>
                  <a:lnTo>
                    <a:pt x="535" y="70"/>
                  </a:lnTo>
                  <a:lnTo>
                    <a:pt x="533" y="88"/>
                  </a:lnTo>
                  <a:lnTo>
                    <a:pt x="526" y="105"/>
                  </a:lnTo>
                  <a:lnTo>
                    <a:pt x="515" y="120"/>
                  </a:lnTo>
                  <a:lnTo>
                    <a:pt x="121" y="515"/>
                  </a:lnTo>
                  <a:lnTo>
                    <a:pt x="105" y="526"/>
                  </a:lnTo>
                  <a:lnTo>
                    <a:pt x="88" y="533"/>
                  </a:lnTo>
                  <a:lnTo>
                    <a:pt x="71" y="535"/>
                  </a:lnTo>
                  <a:lnTo>
                    <a:pt x="53" y="533"/>
                  </a:lnTo>
                  <a:lnTo>
                    <a:pt x="36" y="526"/>
                  </a:lnTo>
                  <a:lnTo>
                    <a:pt x="21" y="515"/>
                  </a:lnTo>
                  <a:lnTo>
                    <a:pt x="10" y="499"/>
                  </a:lnTo>
                  <a:lnTo>
                    <a:pt x="2" y="483"/>
                  </a:lnTo>
                  <a:lnTo>
                    <a:pt x="0" y="466"/>
                  </a:lnTo>
                  <a:lnTo>
                    <a:pt x="2" y="448"/>
                  </a:lnTo>
                  <a:lnTo>
                    <a:pt x="10" y="431"/>
                  </a:lnTo>
                  <a:lnTo>
                    <a:pt x="21" y="416"/>
                  </a:lnTo>
                  <a:lnTo>
                    <a:pt x="415" y="21"/>
                  </a:lnTo>
                  <a:lnTo>
                    <a:pt x="430" y="10"/>
                  </a:lnTo>
                  <a:lnTo>
                    <a:pt x="447" y="2"/>
                  </a:lnTo>
                  <a:lnTo>
                    <a:pt x="4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43"/>
            <p:cNvSpPr>
              <a:spLocks noEditPoints="1"/>
            </p:cNvSpPr>
            <p:nvPr/>
          </p:nvSpPr>
          <p:spPr bwMode="auto">
            <a:xfrm>
              <a:off x="5422900" y="5157788"/>
              <a:ext cx="414338" cy="400050"/>
            </a:xfrm>
            <a:custGeom>
              <a:avLst/>
              <a:gdLst>
                <a:gd name="T0" fmla="*/ 550 w 2606"/>
                <a:gd name="T1" fmla="*/ 1124 h 2518"/>
                <a:gd name="T2" fmla="*/ 1266 w 2606"/>
                <a:gd name="T3" fmla="*/ 142 h 2518"/>
                <a:gd name="T4" fmla="*/ 1235 w 2606"/>
                <a:gd name="T5" fmla="*/ 645 h 2518"/>
                <a:gd name="T6" fmla="*/ 1171 w 2606"/>
                <a:gd name="T7" fmla="*/ 820 h 2518"/>
                <a:gd name="T8" fmla="*/ 1064 w 2606"/>
                <a:gd name="T9" fmla="*/ 953 h 2518"/>
                <a:gd name="T10" fmla="*/ 942 w 2606"/>
                <a:gd name="T11" fmla="*/ 1049 h 2518"/>
                <a:gd name="T12" fmla="*/ 826 w 2606"/>
                <a:gd name="T13" fmla="*/ 1112 h 2518"/>
                <a:gd name="T14" fmla="*/ 743 w 2606"/>
                <a:gd name="T15" fmla="*/ 1144 h 2518"/>
                <a:gd name="T16" fmla="*/ 703 w 2606"/>
                <a:gd name="T17" fmla="*/ 1155 h 2518"/>
                <a:gd name="T18" fmla="*/ 702 w 2606"/>
                <a:gd name="T19" fmla="*/ 2220 h 2518"/>
                <a:gd name="T20" fmla="*/ 783 w 2606"/>
                <a:gd name="T21" fmla="*/ 2331 h 2518"/>
                <a:gd name="T22" fmla="*/ 916 w 2606"/>
                <a:gd name="T23" fmla="*/ 2376 h 2518"/>
                <a:gd name="T24" fmla="*/ 2150 w 2606"/>
                <a:gd name="T25" fmla="*/ 2358 h 2518"/>
                <a:gd name="T26" fmla="*/ 2265 w 2606"/>
                <a:gd name="T27" fmla="*/ 2281 h 2518"/>
                <a:gd name="T28" fmla="*/ 2318 w 2606"/>
                <a:gd name="T29" fmla="*/ 2141 h 2518"/>
                <a:gd name="T30" fmla="*/ 2453 w 2606"/>
                <a:gd name="T31" fmla="*/ 1126 h 2518"/>
                <a:gd name="T32" fmla="*/ 2372 w 2606"/>
                <a:gd name="T33" fmla="*/ 1017 h 2518"/>
                <a:gd name="T34" fmla="*/ 2239 w 2606"/>
                <a:gd name="T35" fmla="*/ 975 h 2518"/>
                <a:gd name="T36" fmla="*/ 1566 w 2606"/>
                <a:gd name="T37" fmla="*/ 955 h 2518"/>
                <a:gd name="T38" fmla="*/ 1546 w 2606"/>
                <a:gd name="T39" fmla="*/ 438 h 2518"/>
                <a:gd name="T40" fmla="*/ 1523 w 2606"/>
                <a:gd name="T41" fmla="*/ 280 h 2518"/>
                <a:gd name="T42" fmla="*/ 1453 w 2606"/>
                <a:gd name="T43" fmla="*/ 182 h 2518"/>
                <a:gd name="T44" fmla="*/ 1345 w 2606"/>
                <a:gd name="T45" fmla="*/ 142 h 2518"/>
                <a:gd name="T46" fmla="*/ 1393 w 2606"/>
                <a:gd name="T47" fmla="*/ 8 h 2518"/>
                <a:gd name="T48" fmla="*/ 1537 w 2606"/>
                <a:gd name="T49" fmla="*/ 69 h 2518"/>
                <a:gd name="T50" fmla="*/ 1640 w 2606"/>
                <a:gd name="T51" fmla="*/ 197 h 2518"/>
                <a:gd name="T52" fmla="*/ 1685 w 2606"/>
                <a:gd name="T53" fmla="*/ 383 h 2518"/>
                <a:gd name="T54" fmla="*/ 2289 w 2606"/>
                <a:gd name="T55" fmla="*/ 839 h 2518"/>
                <a:gd name="T56" fmla="*/ 2464 w 2606"/>
                <a:gd name="T57" fmla="*/ 913 h 2518"/>
                <a:gd name="T58" fmla="*/ 2577 w 2606"/>
                <a:gd name="T59" fmla="*/ 1060 h 2518"/>
                <a:gd name="T60" fmla="*/ 2605 w 2606"/>
                <a:gd name="T61" fmla="*/ 1208 h 2518"/>
                <a:gd name="T62" fmla="*/ 2434 w 2606"/>
                <a:gd name="T63" fmla="*/ 2257 h 2518"/>
                <a:gd name="T64" fmla="*/ 2338 w 2606"/>
                <a:gd name="T65" fmla="*/ 2409 h 2518"/>
                <a:gd name="T66" fmla="*/ 2179 w 2606"/>
                <a:gd name="T67" fmla="*/ 2496 h 2518"/>
                <a:gd name="T68" fmla="*/ 916 w 2606"/>
                <a:gd name="T69" fmla="*/ 2518 h 2518"/>
                <a:gd name="T70" fmla="*/ 738 w 2606"/>
                <a:gd name="T71" fmla="*/ 2471 h 2518"/>
                <a:gd name="T72" fmla="*/ 628 w 2606"/>
                <a:gd name="T73" fmla="*/ 2454 h 2518"/>
                <a:gd name="T74" fmla="*/ 138 w 2606"/>
                <a:gd name="T75" fmla="*/ 2476 h 2518"/>
                <a:gd name="T76" fmla="*/ 41 w 2606"/>
                <a:gd name="T77" fmla="*/ 2436 h 2518"/>
                <a:gd name="T78" fmla="*/ 0 w 2606"/>
                <a:gd name="T79" fmla="*/ 2339 h 2518"/>
                <a:gd name="T80" fmla="*/ 24 w 2606"/>
                <a:gd name="T81" fmla="*/ 1045 h 2518"/>
                <a:gd name="T82" fmla="*/ 111 w 2606"/>
                <a:gd name="T83" fmla="*/ 987 h 2518"/>
                <a:gd name="T84" fmla="*/ 609 w 2606"/>
                <a:gd name="T85" fmla="*/ 996 h 2518"/>
                <a:gd name="T86" fmla="*/ 678 w 2606"/>
                <a:gd name="T87" fmla="*/ 1017 h 2518"/>
                <a:gd name="T88" fmla="*/ 722 w 2606"/>
                <a:gd name="T89" fmla="*/ 1003 h 2518"/>
                <a:gd name="T90" fmla="*/ 814 w 2606"/>
                <a:gd name="T91" fmla="*/ 961 h 2518"/>
                <a:gd name="T92" fmla="*/ 926 w 2606"/>
                <a:gd name="T93" fmla="*/ 887 h 2518"/>
                <a:gd name="T94" fmla="*/ 1029 w 2606"/>
                <a:gd name="T95" fmla="*/ 779 h 2518"/>
                <a:gd name="T96" fmla="*/ 1095 w 2606"/>
                <a:gd name="T97" fmla="*/ 630 h 2518"/>
                <a:gd name="T98" fmla="*/ 1106 w 2606"/>
                <a:gd name="T99" fmla="*/ 71 h 2518"/>
                <a:gd name="T100" fmla="*/ 1153 w 2606"/>
                <a:gd name="T101" fmla="*/ 21 h 2518"/>
                <a:gd name="T102" fmla="*/ 1206 w 2606"/>
                <a:gd name="T103" fmla="*/ 9 h 2518"/>
                <a:gd name="T104" fmla="*/ 1322 w 2606"/>
                <a:gd name="T105"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06" h="2518">
                  <a:moveTo>
                    <a:pt x="141" y="1124"/>
                  </a:moveTo>
                  <a:lnTo>
                    <a:pt x="141" y="2337"/>
                  </a:lnTo>
                  <a:lnTo>
                    <a:pt x="550" y="2337"/>
                  </a:lnTo>
                  <a:lnTo>
                    <a:pt x="550" y="1124"/>
                  </a:lnTo>
                  <a:lnTo>
                    <a:pt x="141" y="1124"/>
                  </a:lnTo>
                  <a:close/>
                  <a:moveTo>
                    <a:pt x="1318" y="139"/>
                  </a:moveTo>
                  <a:lnTo>
                    <a:pt x="1291" y="141"/>
                  </a:lnTo>
                  <a:lnTo>
                    <a:pt x="1266" y="142"/>
                  </a:lnTo>
                  <a:lnTo>
                    <a:pt x="1245" y="145"/>
                  </a:lnTo>
                  <a:lnTo>
                    <a:pt x="1245" y="541"/>
                  </a:lnTo>
                  <a:lnTo>
                    <a:pt x="1242" y="594"/>
                  </a:lnTo>
                  <a:lnTo>
                    <a:pt x="1235" y="645"/>
                  </a:lnTo>
                  <a:lnTo>
                    <a:pt x="1225" y="693"/>
                  </a:lnTo>
                  <a:lnTo>
                    <a:pt x="1210" y="738"/>
                  </a:lnTo>
                  <a:lnTo>
                    <a:pt x="1192" y="779"/>
                  </a:lnTo>
                  <a:lnTo>
                    <a:pt x="1171" y="820"/>
                  </a:lnTo>
                  <a:lnTo>
                    <a:pt x="1147" y="857"/>
                  </a:lnTo>
                  <a:lnTo>
                    <a:pt x="1121" y="892"/>
                  </a:lnTo>
                  <a:lnTo>
                    <a:pt x="1094" y="923"/>
                  </a:lnTo>
                  <a:lnTo>
                    <a:pt x="1064" y="953"/>
                  </a:lnTo>
                  <a:lnTo>
                    <a:pt x="1035" y="980"/>
                  </a:lnTo>
                  <a:lnTo>
                    <a:pt x="1004" y="1006"/>
                  </a:lnTo>
                  <a:lnTo>
                    <a:pt x="973" y="1028"/>
                  </a:lnTo>
                  <a:lnTo>
                    <a:pt x="942" y="1049"/>
                  </a:lnTo>
                  <a:lnTo>
                    <a:pt x="911" y="1067"/>
                  </a:lnTo>
                  <a:lnTo>
                    <a:pt x="881" y="1084"/>
                  </a:lnTo>
                  <a:lnTo>
                    <a:pt x="853" y="1099"/>
                  </a:lnTo>
                  <a:lnTo>
                    <a:pt x="826" y="1112"/>
                  </a:lnTo>
                  <a:lnTo>
                    <a:pt x="801" y="1122"/>
                  </a:lnTo>
                  <a:lnTo>
                    <a:pt x="779" y="1132"/>
                  </a:lnTo>
                  <a:lnTo>
                    <a:pt x="760" y="1139"/>
                  </a:lnTo>
                  <a:lnTo>
                    <a:pt x="743" y="1144"/>
                  </a:lnTo>
                  <a:lnTo>
                    <a:pt x="729" y="1149"/>
                  </a:lnTo>
                  <a:lnTo>
                    <a:pt x="721" y="1152"/>
                  </a:lnTo>
                  <a:lnTo>
                    <a:pt x="715" y="1153"/>
                  </a:lnTo>
                  <a:lnTo>
                    <a:pt x="703" y="1155"/>
                  </a:lnTo>
                  <a:lnTo>
                    <a:pt x="690" y="1155"/>
                  </a:lnTo>
                  <a:lnTo>
                    <a:pt x="690" y="2149"/>
                  </a:lnTo>
                  <a:lnTo>
                    <a:pt x="693" y="2186"/>
                  </a:lnTo>
                  <a:lnTo>
                    <a:pt x="702" y="2220"/>
                  </a:lnTo>
                  <a:lnTo>
                    <a:pt x="715" y="2253"/>
                  </a:lnTo>
                  <a:lnTo>
                    <a:pt x="733" y="2283"/>
                  </a:lnTo>
                  <a:lnTo>
                    <a:pt x="757" y="2309"/>
                  </a:lnTo>
                  <a:lnTo>
                    <a:pt x="783" y="2331"/>
                  </a:lnTo>
                  <a:lnTo>
                    <a:pt x="813" y="2350"/>
                  </a:lnTo>
                  <a:lnTo>
                    <a:pt x="844" y="2364"/>
                  </a:lnTo>
                  <a:lnTo>
                    <a:pt x="879" y="2373"/>
                  </a:lnTo>
                  <a:lnTo>
                    <a:pt x="916" y="2376"/>
                  </a:lnTo>
                  <a:lnTo>
                    <a:pt x="2022" y="2376"/>
                  </a:lnTo>
                  <a:lnTo>
                    <a:pt x="2068" y="2374"/>
                  </a:lnTo>
                  <a:lnTo>
                    <a:pt x="2111" y="2367"/>
                  </a:lnTo>
                  <a:lnTo>
                    <a:pt x="2150" y="2358"/>
                  </a:lnTo>
                  <a:lnTo>
                    <a:pt x="2185" y="2344"/>
                  </a:lnTo>
                  <a:lnTo>
                    <a:pt x="2215" y="2327"/>
                  </a:lnTo>
                  <a:lnTo>
                    <a:pt x="2242" y="2305"/>
                  </a:lnTo>
                  <a:lnTo>
                    <a:pt x="2265" y="2281"/>
                  </a:lnTo>
                  <a:lnTo>
                    <a:pt x="2284" y="2251"/>
                  </a:lnTo>
                  <a:lnTo>
                    <a:pt x="2299" y="2218"/>
                  </a:lnTo>
                  <a:lnTo>
                    <a:pt x="2310" y="2181"/>
                  </a:lnTo>
                  <a:lnTo>
                    <a:pt x="2318" y="2141"/>
                  </a:lnTo>
                  <a:lnTo>
                    <a:pt x="2318" y="2139"/>
                  </a:lnTo>
                  <a:lnTo>
                    <a:pt x="2466" y="1196"/>
                  </a:lnTo>
                  <a:lnTo>
                    <a:pt x="2461" y="1160"/>
                  </a:lnTo>
                  <a:lnTo>
                    <a:pt x="2453" y="1126"/>
                  </a:lnTo>
                  <a:lnTo>
                    <a:pt x="2439" y="1095"/>
                  </a:lnTo>
                  <a:lnTo>
                    <a:pt x="2420" y="1066"/>
                  </a:lnTo>
                  <a:lnTo>
                    <a:pt x="2398" y="1040"/>
                  </a:lnTo>
                  <a:lnTo>
                    <a:pt x="2372" y="1017"/>
                  </a:lnTo>
                  <a:lnTo>
                    <a:pt x="2342" y="1001"/>
                  </a:lnTo>
                  <a:lnTo>
                    <a:pt x="2310" y="987"/>
                  </a:lnTo>
                  <a:lnTo>
                    <a:pt x="2275" y="978"/>
                  </a:lnTo>
                  <a:lnTo>
                    <a:pt x="2239" y="975"/>
                  </a:lnTo>
                  <a:lnTo>
                    <a:pt x="1616" y="975"/>
                  </a:lnTo>
                  <a:lnTo>
                    <a:pt x="1598" y="973"/>
                  </a:lnTo>
                  <a:lnTo>
                    <a:pt x="1581" y="966"/>
                  </a:lnTo>
                  <a:lnTo>
                    <a:pt x="1566" y="955"/>
                  </a:lnTo>
                  <a:lnTo>
                    <a:pt x="1556" y="941"/>
                  </a:lnTo>
                  <a:lnTo>
                    <a:pt x="1548" y="924"/>
                  </a:lnTo>
                  <a:lnTo>
                    <a:pt x="1546" y="905"/>
                  </a:lnTo>
                  <a:lnTo>
                    <a:pt x="1546" y="438"/>
                  </a:lnTo>
                  <a:lnTo>
                    <a:pt x="1545" y="392"/>
                  </a:lnTo>
                  <a:lnTo>
                    <a:pt x="1541" y="351"/>
                  </a:lnTo>
                  <a:lnTo>
                    <a:pt x="1533" y="314"/>
                  </a:lnTo>
                  <a:lnTo>
                    <a:pt x="1523" y="280"/>
                  </a:lnTo>
                  <a:lnTo>
                    <a:pt x="1510" y="249"/>
                  </a:lnTo>
                  <a:lnTo>
                    <a:pt x="1494" y="223"/>
                  </a:lnTo>
                  <a:lnTo>
                    <a:pt x="1475" y="201"/>
                  </a:lnTo>
                  <a:lnTo>
                    <a:pt x="1453" y="182"/>
                  </a:lnTo>
                  <a:lnTo>
                    <a:pt x="1428" y="166"/>
                  </a:lnTo>
                  <a:lnTo>
                    <a:pt x="1401" y="154"/>
                  </a:lnTo>
                  <a:lnTo>
                    <a:pt x="1374" y="147"/>
                  </a:lnTo>
                  <a:lnTo>
                    <a:pt x="1345" y="142"/>
                  </a:lnTo>
                  <a:lnTo>
                    <a:pt x="1318" y="139"/>
                  </a:lnTo>
                  <a:close/>
                  <a:moveTo>
                    <a:pt x="1322" y="0"/>
                  </a:moveTo>
                  <a:lnTo>
                    <a:pt x="1357" y="3"/>
                  </a:lnTo>
                  <a:lnTo>
                    <a:pt x="1393" y="8"/>
                  </a:lnTo>
                  <a:lnTo>
                    <a:pt x="1430" y="17"/>
                  </a:lnTo>
                  <a:lnTo>
                    <a:pt x="1466" y="29"/>
                  </a:lnTo>
                  <a:lnTo>
                    <a:pt x="1502" y="46"/>
                  </a:lnTo>
                  <a:lnTo>
                    <a:pt x="1537" y="69"/>
                  </a:lnTo>
                  <a:lnTo>
                    <a:pt x="1568" y="95"/>
                  </a:lnTo>
                  <a:lnTo>
                    <a:pt x="1596" y="125"/>
                  </a:lnTo>
                  <a:lnTo>
                    <a:pt x="1620" y="158"/>
                  </a:lnTo>
                  <a:lnTo>
                    <a:pt x="1640" y="197"/>
                  </a:lnTo>
                  <a:lnTo>
                    <a:pt x="1657" y="237"/>
                  </a:lnTo>
                  <a:lnTo>
                    <a:pt x="1670" y="282"/>
                  </a:lnTo>
                  <a:lnTo>
                    <a:pt x="1679" y="331"/>
                  </a:lnTo>
                  <a:lnTo>
                    <a:pt x="1685" y="383"/>
                  </a:lnTo>
                  <a:lnTo>
                    <a:pt x="1687" y="438"/>
                  </a:lnTo>
                  <a:lnTo>
                    <a:pt x="1687" y="836"/>
                  </a:lnTo>
                  <a:lnTo>
                    <a:pt x="2239" y="836"/>
                  </a:lnTo>
                  <a:lnTo>
                    <a:pt x="2289" y="839"/>
                  </a:lnTo>
                  <a:lnTo>
                    <a:pt x="2337" y="849"/>
                  </a:lnTo>
                  <a:lnTo>
                    <a:pt x="2382" y="865"/>
                  </a:lnTo>
                  <a:lnTo>
                    <a:pt x="2424" y="886"/>
                  </a:lnTo>
                  <a:lnTo>
                    <a:pt x="2464" y="913"/>
                  </a:lnTo>
                  <a:lnTo>
                    <a:pt x="2498" y="943"/>
                  </a:lnTo>
                  <a:lnTo>
                    <a:pt x="2529" y="978"/>
                  </a:lnTo>
                  <a:lnTo>
                    <a:pt x="2555" y="1017"/>
                  </a:lnTo>
                  <a:lnTo>
                    <a:pt x="2577" y="1060"/>
                  </a:lnTo>
                  <a:lnTo>
                    <a:pt x="2592" y="1105"/>
                  </a:lnTo>
                  <a:lnTo>
                    <a:pt x="2602" y="1153"/>
                  </a:lnTo>
                  <a:lnTo>
                    <a:pt x="2606" y="1203"/>
                  </a:lnTo>
                  <a:lnTo>
                    <a:pt x="2605" y="1208"/>
                  </a:lnTo>
                  <a:lnTo>
                    <a:pt x="2605" y="1213"/>
                  </a:lnTo>
                  <a:lnTo>
                    <a:pt x="2456" y="2160"/>
                  </a:lnTo>
                  <a:lnTo>
                    <a:pt x="2448" y="2211"/>
                  </a:lnTo>
                  <a:lnTo>
                    <a:pt x="2434" y="2257"/>
                  </a:lnTo>
                  <a:lnTo>
                    <a:pt x="2416" y="2301"/>
                  </a:lnTo>
                  <a:lnTo>
                    <a:pt x="2395" y="2341"/>
                  </a:lnTo>
                  <a:lnTo>
                    <a:pt x="2368" y="2377"/>
                  </a:lnTo>
                  <a:lnTo>
                    <a:pt x="2338" y="2409"/>
                  </a:lnTo>
                  <a:lnTo>
                    <a:pt x="2304" y="2437"/>
                  </a:lnTo>
                  <a:lnTo>
                    <a:pt x="2266" y="2462"/>
                  </a:lnTo>
                  <a:lnTo>
                    <a:pt x="2225" y="2482"/>
                  </a:lnTo>
                  <a:lnTo>
                    <a:pt x="2179" y="2496"/>
                  </a:lnTo>
                  <a:lnTo>
                    <a:pt x="2130" y="2508"/>
                  </a:lnTo>
                  <a:lnTo>
                    <a:pt x="2078" y="2514"/>
                  </a:lnTo>
                  <a:lnTo>
                    <a:pt x="2022" y="2518"/>
                  </a:lnTo>
                  <a:lnTo>
                    <a:pt x="916" y="2518"/>
                  </a:lnTo>
                  <a:lnTo>
                    <a:pt x="869" y="2514"/>
                  </a:lnTo>
                  <a:lnTo>
                    <a:pt x="822" y="2505"/>
                  </a:lnTo>
                  <a:lnTo>
                    <a:pt x="779" y="2490"/>
                  </a:lnTo>
                  <a:lnTo>
                    <a:pt x="738" y="2471"/>
                  </a:lnTo>
                  <a:lnTo>
                    <a:pt x="700" y="2446"/>
                  </a:lnTo>
                  <a:lnTo>
                    <a:pt x="666" y="2417"/>
                  </a:lnTo>
                  <a:lnTo>
                    <a:pt x="648" y="2437"/>
                  </a:lnTo>
                  <a:lnTo>
                    <a:pt x="628" y="2454"/>
                  </a:lnTo>
                  <a:lnTo>
                    <a:pt x="604" y="2466"/>
                  </a:lnTo>
                  <a:lnTo>
                    <a:pt x="579" y="2474"/>
                  </a:lnTo>
                  <a:lnTo>
                    <a:pt x="552" y="2476"/>
                  </a:lnTo>
                  <a:lnTo>
                    <a:pt x="138" y="2476"/>
                  </a:lnTo>
                  <a:lnTo>
                    <a:pt x="111" y="2474"/>
                  </a:lnTo>
                  <a:lnTo>
                    <a:pt x="84" y="2466"/>
                  </a:lnTo>
                  <a:lnTo>
                    <a:pt x="61" y="2453"/>
                  </a:lnTo>
                  <a:lnTo>
                    <a:pt x="41" y="2436"/>
                  </a:lnTo>
                  <a:lnTo>
                    <a:pt x="24" y="2416"/>
                  </a:lnTo>
                  <a:lnTo>
                    <a:pt x="12" y="2393"/>
                  </a:lnTo>
                  <a:lnTo>
                    <a:pt x="3" y="2366"/>
                  </a:lnTo>
                  <a:lnTo>
                    <a:pt x="0" y="2339"/>
                  </a:lnTo>
                  <a:lnTo>
                    <a:pt x="0" y="1123"/>
                  </a:lnTo>
                  <a:lnTo>
                    <a:pt x="3" y="1095"/>
                  </a:lnTo>
                  <a:lnTo>
                    <a:pt x="12" y="1069"/>
                  </a:lnTo>
                  <a:lnTo>
                    <a:pt x="24" y="1045"/>
                  </a:lnTo>
                  <a:lnTo>
                    <a:pt x="41" y="1025"/>
                  </a:lnTo>
                  <a:lnTo>
                    <a:pt x="61" y="1008"/>
                  </a:lnTo>
                  <a:lnTo>
                    <a:pt x="84" y="995"/>
                  </a:lnTo>
                  <a:lnTo>
                    <a:pt x="111" y="987"/>
                  </a:lnTo>
                  <a:lnTo>
                    <a:pt x="138" y="984"/>
                  </a:lnTo>
                  <a:lnTo>
                    <a:pt x="552" y="984"/>
                  </a:lnTo>
                  <a:lnTo>
                    <a:pt x="581" y="987"/>
                  </a:lnTo>
                  <a:lnTo>
                    <a:pt x="609" y="996"/>
                  </a:lnTo>
                  <a:lnTo>
                    <a:pt x="634" y="1011"/>
                  </a:lnTo>
                  <a:lnTo>
                    <a:pt x="655" y="1030"/>
                  </a:lnTo>
                  <a:lnTo>
                    <a:pt x="666" y="1023"/>
                  </a:lnTo>
                  <a:lnTo>
                    <a:pt x="678" y="1017"/>
                  </a:lnTo>
                  <a:lnTo>
                    <a:pt x="683" y="1016"/>
                  </a:lnTo>
                  <a:lnTo>
                    <a:pt x="692" y="1013"/>
                  </a:lnTo>
                  <a:lnTo>
                    <a:pt x="705" y="1009"/>
                  </a:lnTo>
                  <a:lnTo>
                    <a:pt x="722" y="1003"/>
                  </a:lnTo>
                  <a:lnTo>
                    <a:pt x="741" y="995"/>
                  </a:lnTo>
                  <a:lnTo>
                    <a:pt x="763" y="986"/>
                  </a:lnTo>
                  <a:lnTo>
                    <a:pt x="787" y="974"/>
                  </a:lnTo>
                  <a:lnTo>
                    <a:pt x="814" y="961"/>
                  </a:lnTo>
                  <a:lnTo>
                    <a:pt x="841" y="946"/>
                  </a:lnTo>
                  <a:lnTo>
                    <a:pt x="869" y="929"/>
                  </a:lnTo>
                  <a:lnTo>
                    <a:pt x="897" y="910"/>
                  </a:lnTo>
                  <a:lnTo>
                    <a:pt x="926" y="887"/>
                  </a:lnTo>
                  <a:lnTo>
                    <a:pt x="953" y="864"/>
                  </a:lnTo>
                  <a:lnTo>
                    <a:pt x="981" y="839"/>
                  </a:lnTo>
                  <a:lnTo>
                    <a:pt x="1006" y="810"/>
                  </a:lnTo>
                  <a:lnTo>
                    <a:pt x="1029" y="779"/>
                  </a:lnTo>
                  <a:lnTo>
                    <a:pt x="1050" y="746"/>
                  </a:lnTo>
                  <a:lnTo>
                    <a:pt x="1068" y="710"/>
                  </a:lnTo>
                  <a:lnTo>
                    <a:pt x="1083" y="672"/>
                  </a:lnTo>
                  <a:lnTo>
                    <a:pt x="1095" y="630"/>
                  </a:lnTo>
                  <a:lnTo>
                    <a:pt x="1102" y="587"/>
                  </a:lnTo>
                  <a:lnTo>
                    <a:pt x="1104" y="540"/>
                  </a:lnTo>
                  <a:lnTo>
                    <a:pt x="1104" y="88"/>
                  </a:lnTo>
                  <a:lnTo>
                    <a:pt x="1106" y="71"/>
                  </a:lnTo>
                  <a:lnTo>
                    <a:pt x="1113" y="54"/>
                  </a:lnTo>
                  <a:lnTo>
                    <a:pt x="1123" y="40"/>
                  </a:lnTo>
                  <a:lnTo>
                    <a:pt x="1137" y="29"/>
                  </a:lnTo>
                  <a:lnTo>
                    <a:pt x="1153" y="21"/>
                  </a:lnTo>
                  <a:lnTo>
                    <a:pt x="1158" y="20"/>
                  </a:lnTo>
                  <a:lnTo>
                    <a:pt x="1169" y="17"/>
                  </a:lnTo>
                  <a:lnTo>
                    <a:pt x="1185" y="14"/>
                  </a:lnTo>
                  <a:lnTo>
                    <a:pt x="1206" y="9"/>
                  </a:lnTo>
                  <a:lnTo>
                    <a:pt x="1230" y="5"/>
                  </a:lnTo>
                  <a:lnTo>
                    <a:pt x="1259" y="2"/>
                  </a:lnTo>
                  <a:lnTo>
                    <a:pt x="1289" y="1"/>
                  </a:lnTo>
                  <a:lnTo>
                    <a:pt x="13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Group 60"/>
          <p:cNvGrpSpPr/>
          <p:nvPr/>
        </p:nvGrpSpPr>
        <p:grpSpPr>
          <a:xfrm>
            <a:off x="4897663" y="3338607"/>
            <a:ext cx="590344" cy="385280"/>
            <a:chOff x="685800" y="5899150"/>
            <a:chExt cx="550863" cy="311150"/>
          </a:xfrm>
          <a:solidFill>
            <a:schemeClr val="accent2"/>
          </a:solidFill>
        </p:grpSpPr>
        <p:sp>
          <p:nvSpPr>
            <p:cNvPr id="62" name="Freeform 572"/>
            <p:cNvSpPr>
              <a:spLocks/>
            </p:cNvSpPr>
            <p:nvPr/>
          </p:nvSpPr>
          <p:spPr bwMode="auto">
            <a:xfrm>
              <a:off x="1068388" y="5965825"/>
              <a:ext cx="168275" cy="244475"/>
            </a:xfrm>
            <a:custGeom>
              <a:avLst/>
              <a:gdLst>
                <a:gd name="T0" fmla="*/ 409 w 1059"/>
                <a:gd name="T1" fmla="*/ 2 h 1545"/>
                <a:gd name="T2" fmla="*/ 524 w 1059"/>
                <a:gd name="T3" fmla="*/ 43 h 1545"/>
                <a:gd name="T4" fmla="*/ 613 w 1059"/>
                <a:gd name="T5" fmla="*/ 121 h 1545"/>
                <a:gd name="T6" fmla="*/ 666 w 1059"/>
                <a:gd name="T7" fmla="*/ 229 h 1545"/>
                <a:gd name="T8" fmla="*/ 678 w 1059"/>
                <a:gd name="T9" fmla="*/ 578 h 1545"/>
                <a:gd name="T10" fmla="*/ 658 w 1059"/>
                <a:gd name="T11" fmla="*/ 664 h 1545"/>
                <a:gd name="T12" fmla="*/ 624 w 1059"/>
                <a:gd name="T13" fmla="*/ 901 h 1545"/>
                <a:gd name="T14" fmla="*/ 706 w 1059"/>
                <a:gd name="T15" fmla="*/ 946 h 1545"/>
                <a:gd name="T16" fmla="*/ 817 w 1059"/>
                <a:gd name="T17" fmla="*/ 1014 h 1545"/>
                <a:gd name="T18" fmla="*/ 943 w 1059"/>
                <a:gd name="T19" fmla="*/ 1104 h 1545"/>
                <a:gd name="T20" fmla="*/ 1025 w 1059"/>
                <a:gd name="T21" fmla="*/ 1181 h 1545"/>
                <a:gd name="T22" fmla="*/ 1057 w 1059"/>
                <a:gd name="T23" fmla="*/ 1262 h 1545"/>
                <a:gd name="T24" fmla="*/ 1056 w 1059"/>
                <a:gd name="T25" fmla="*/ 1494 h 1545"/>
                <a:gd name="T26" fmla="*/ 1024 w 1059"/>
                <a:gd name="T27" fmla="*/ 1536 h 1545"/>
                <a:gd name="T28" fmla="*/ 969 w 1059"/>
                <a:gd name="T29" fmla="*/ 1543 h 1545"/>
                <a:gd name="T30" fmla="*/ 928 w 1059"/>
                <a:gd name="T31" fmla="*/ 1511 h 1545"/>
                <a:gd name="T32" fmla="*/ 918 w 1059"/>
                <a:gd name="T33" fmla="*/ 1292 h 1545"/>
                <a:gd name="T34" fmla="*/ 896 w 1059"/>
                <a:gd name="T35" fmla="*/ 1246 h 1545"/>
                <a:gd name="T36" fmla="*/ 786 w 1059"/>
                <a:gd name="T37" fmla="*/ 1162 h 1545"/>
                <a:gd name="T38" fmla="*/ 682 w 1059"/>
                <a:gd name="T39" fmla="*/ 1094 h 1545"/>
                <a:gd name="T40" fmla="*/ 597 w 1059"/>
                <a:gd name="T41" fmla="*/ 1045 h 1545"/>
                <a:gd name="T42" fmla="*/ 541 w 1059"/>
                <a:gd name="T43" fmla="*/ 1015 h 1545"/>
                <a:gd name="T44" fmla="*/ 502 w 1059"/>
                <a:gd name="T45" fmla="*/ 987 h 1545"/>
                <a:gd name="T46" fmla="*/ 485 w 1059"/>
                <a:gd name="T47" fmla="*/ 937 h 1545"/>
                <a:gd name="T48" fmla="*/ 492 w 1059"/>
                <a:gd name="T49" fmla="*/ 645 h 1545"/>
                <a:gd name="T50" fmla="*/ 528 w 1059"/>
                <a:gd name="T51" fmla="*/ 609 h 1545"/>
                <a:gd name="T52" fmla="*/ 539 w 1059"/>
                <a:gd name="T53" fmla="*/ 311 h 1545"/>
                <a:gd name="T54" fmla="*/ 516 w 1059"/>
                <a:gd name="T55" fmla="*/ 225 h 1545"/>
                <a:gd name="T56" fmla="*/ 454 w 1059"/>
                <a:gd name="T57" fmla="*/ 164 h 1545"/>
                <a:gd name="T58" fmla="*/ 368 w 1059"/>
                <a:gd name="T59" fmla="*/ 141 h 1545"/>
                <a:gd name="T60" fmla="*/ 251 w 1059"/>
                <a:gd name="T61" fmla="*/ 151 h 1545"/>
                <a:gd name="T62" fmla="*/ 180 w 1059"/>
                <a:gd name="T63" fmla="*/ 201 h 1545"/>
                <a:gd name="T64" fmla="*/ 143 w 1059"/>
                <a:gd name="T65" fmla="*/ 280 h 1545"/>
                <a:gd name="T66" fmla="*/ 143 w 1059"/>
                <a:gd name="T67" fmla="*/ 595 h 1545"/>
                <a:gd name="T68" fmla="*/ 176 w 1059"/>
                <a:gd name="T69" fmla="*/ 632 h 1545"/>
                <a:gd name="T70" fmla="*/ 194 w 1059"/>
                <a:gd name="T71" fmla="*/ 679 h 1545"/>
                <a:gd name="T72" fmla="*/ 184 w 1059"/>
                <a:gd name="T73" fmla="*/ 838 h 1545"/>
                <a:gd name="T74" fmla="*/ 142 w 1059"/>
                <a:gd name="T75" fmla="*/ 870 h 1545"/>
                <a:gd name="T76" fmla="*/ 88 w 1059"/>
                <a:gd name="T77" fmla="*/ 864 h 1545"/>
                <a:gd name="T78" fmla="*/ 56 w 1059"/>
                <a:gd name="T79" fmla="*/ 822 h 1545"/>
                <a:gd name="T80" fmla="*/ 35 w 1059"/>
                <a:gd name="T81" fmla="*/ 688 h 1545"/>
                <a:gd name="T82" fmla="*/ 2 w 1059"/>
                <a:gd name="T83" fmla="*/ 608 h 1545"/>
                <a:gd name="T84" fmla="*/ 3 w 1059"/>
                <a:gd name="T85" fmla="*/ 269 h 1545"/>
                <a:gd name="T86" fmla="*/ 42 w 1059"/>
                <a:gd name="T87" fmla="*/ 155 h 1545"/>
                <a:gd name="T88" fmla="*/ 120 w 1059"/>
                <a:gd name="T89" fmla="*/ 65 h 1545"/>
                <a:gd name="T90" fmla="*/ 228 w 1059"/>
                <a:gd name="T91" fmla="*/ 11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9" h="1545">
                  <a:moveTo>
                    <a:pt x="310" y="0"/>
                  </a:moveTo>
                  <a:lnTo>
                    <a:pt x="368" y="0"/>
                  </a:lnTo>
                  <a:lnTo>
                    <a:pt x="409" y="2"/>
                  </a:lnTo>
                  <a:lnTo>
                    <a:pt x="450" y="11"/>
                  </a:lnTo>
                  <a:lnTo>
                    <a:pt x="488" y="25"/>
                  </a:lnTo>
                  <a:lnTo>
                    <a:pt x="524" y="43"/>
                  </a:lnTo>
                  <a:lnTo>
                    <a:pt x="557" y="65"/>
                  </a:lnTo>
                  <a:lnTo>
                    <a:pt x="586" y="91"/>
                  </a:lnTo>
                  <a:lnTo>
                    <a:pt x="613" y="121"/>
                  </a:lnTo>
                  <a:lnTo>
                    <a:pt x="636" y="154"/>
                  </a:lnTo>
                  <a:lnTo>
                    <a:pt x="654" y="190"/>
                  </a:lnTo>
                  <a:lnTo>
                    <a:pt x="666" y="229"/>
                  </a:lnTo>
                  <a:lnTo>
                    <a:pt x="675" y="269"/>
                  </a:lnTo>
                  <a:lnTo>
                    <a:pt x="678" y="311"/>
                  </a:lnTo>
                  <a:lnTo>
                    <a:pt x="678" y="578"/>
                  </a:lnTo>
                  <a:lnTo>
                    <a:pt x="676" y="608"/>
                  </a:lnTo>
                  <a:lnTo>
                    <a:pt x="668" y="637"/>
                  </a:lnTo>
                  <a:lnTo>
                    <a:pt x="658" y="664"/>
                  </a:lnTo>
                  <a:lnTo>
                    <a:pt x="643" y="688"/>
                  </a:lnTo>
                  <a:lnTo>
                    <a:pt x="624" y="712"/>
                  </a:lnTo>
                  <a:lnTo>
                    <a:pt x="624" y="901"/>
                  </a:lnTo>
                  <a:lnTo>
                    <a:pt x="647" y="913"/>
                  </a:lnTo>
                  <a:lnTo>
                    <a:pt x="675" y="928"/>
                  </a:lnTo>
                  <a:lnTo>
                    <a:pt x="706" y="946"/>
                  </a:lnTo>
                  <a:lnTo>
                    <a:pt x="740" y="966"/>
                  </a:lnTo>
                  <a:lnTo>
                    <a:pt x="778" y="989"/>
                  </a:lnTo>
                  <a:lnTo>
                    <a:pt x="817" y="1014"/>
                  </a:lnTo>
                  <a:lnTo>
                    <a:pt x="858" y="1041"/>
                  </a:lnTo>
                  <a:lnTo>
                    <a:pt x="900" y="1071"/>
                  </a:lnTo>
                  <a:lnTo>
                    <a:pt x="943" y="1104"/>
                  </a:lnTo>
                  <a:lnTo>
                    <a:pt x="985" y="1138"/>
                  </a:lnTo>
                  <a:lnTo>
                    <a:pt x="1007" y="1158"/>
                  </a:lnTo>
                  <a:lnTo>
                    <a:pt x="1025" y="1181"/>
                  </a:lnTo>
                  <a:lnTo>
                    <a:pt x="1040" y="1206"/>
                  </a:lnTo>
                  <a:lnTo>
                    <a:pt x="1050" y="1234"/>
                  </a:lnTo>
                  <a:lnTo>
                    <a:pt x="1057" y="1262"/>
                  </a:lnTo>
                  <a:lnTo>
                    <a:pt x="1059" y="1292"/>
                  </a:lnTo>
                  <a:lnTo>
                    <a:pt x="1059" y="1475"/>
                  </a:lnTo>
                  <a:lnTo>
                    <a:pt x="1056" y="1494"/>
                  </a:lnTo>
                  <a:lnTo>
                    <a:pt x="1049" y="1511"/>
                  </a:lnTo>
                  <a:lnTo>
                    <a:pt x="1038" y="1525"/>
                  </a:lnTo>
                  <a:lnTo>
                    <a:pt x="1024" y="1536"/>
                  </a:lnTo>
                  <a:lnTo>
                    <a:pt x="1007" y="1543"/>
                  </a:lnTo>
                  <a:lnTo>
                    <a:pt x="988" y="1545"/>
                  </a:lnTo>
                  <a:lnTo>
                    <a:pt x="969" y="1543"/>
                  </a:lnTo>
                  <a:lnTo>
                    <a:pt x="952" y="1536"/>
                  </a:lnTo>
                  <a:lnTo>
                    <a:pt x="938" y="1525"/>
                  </a:lnTo>
                  <a:lnTo>
                    <a:pt x="928" y="1511"/>
                  </a:lnTo>
                  <a:lnTo>
                    <a:pt x="921" y="1494"/>
                  </a:lnTo>
                  <a:lnTo>
                    <a:pt x="918" y="1475"/>
                  </a:lnTo>
                  <a:lnTo>
                    <a:pt x="918" y="1292"/>
                  </a:lnTo>
                  <a:lnTo>
                    <a:pt x="915" y="1274"/>
                  </a:lnTo>
                  <a:lnTo>
                    <a:pt x="908" y="1259"/>
                  </a:lnTo>
                  <a:lnTo>
                    <a:pt x="896" y="1246"/>
                  </a:lnTo>
                  <a:lnTo>
                    <a:pt x="859" y="1216"/>
                  </a:lnTo>
                  <a:lnTo>
                    <a:pt x="822" y="1188"/>
                  </a:lnTo>
                  <a:lnTo>
                    <a:pt x="786" y="1162"/>
                  </a:lnTo>
                  <a:lnTo>
                    <a:pt x="750" y="1138"/>
                  </a:lnTo>
                  <a:lnTo>
                    <a:pt x="715" y="1115"/>
                  </a:lnTo>
                  <a:lnTo>
                    <a:pt x="682" y="1094"/>
                  </a:lnTo>
                  <a:lnTo>
                    <a:pt x="651" y="1075"/>
                  </a:lnTo>
                  <a:lnTo>
                    <a:pt x="622" y="1059"/>
                  </a:lnTo>
                  <a:lnTo>
                    <a:pt x="597" y="1045"/>
                  </a:lnTo>
                  <a:lnTo>
                    <a:pt x="574" y="1033"/>
                  </a:lnTo>
                  <a:lnTo>
                    <a:pt x="556" y="1022"/>
                  </a:lnTo>
                  <a:lnTo>
                    <a:pt x="541" y="1015"/>
                  </a:lnTo>
                  <a:lnTo>
                    <a:pt x="530" y="1010"/>
                  </a:lnTo>
                  <a:lnTo>
                    <a:pt x="515" y="1000"/>
                  </a:lnTo>
                  <a:lnTo>
                    <a:pt x="502" y="987"/>
                  </a:lnTo>
                  <a:lnTo>
                    <a:pt x="492" y="972"/>
                  </a:lnTo>
                  <a:lnTo>
                    <a:pt x="486" y="955"/>
                  </a:lnTo>
                  <a:lnTo>
                    <a:pt x="485" y="937"/>
                  </a:lnTo>
                  <a:lnTo>
                    <a:pt x="485" y="679"/>
                  </a:lnTo>
                  <a:lnTo>
                    <a:pt x="486" y="662"/>
                  </a:lnTo>
                  <a:lnTo>
                    <a:pt x="492" y="645"/>
                  </a:lnTo>
                  <a:lnTo>
                    <a:pt x="503" y="631"/>
                  </a:lnTo>
                  <a:lnTo>
                    <a:pt x="516" y="621"/>
                  </a:lnTo>
                  <a:lnTo>
                    <a:pt x="528" y="609"/>
                  </a:lnTo>
                  <a:lnTo>
                    <a:pt x="536" y="595"/>
                  </a:lnTo>
                  <a:lnTo>
                    <a:pt x="539" y="578"/>
                  </a:lnTo>
                  <a:lnTo>
                    <a:pt x="539" y="311"/>
                  </a:lnTo>
                  <a:lnTo>
                    <a:pt x="536" y="280"/>
                  </a:lnTo>
                  <a:lnTo>
                    <a:pt x="527" y="252"/>
                  </a:lnTo>
                  <a:lnTo>
                    <a:pt x="516" y="225"/>
                  </a:lnTo>
                  <a:lnTo>
                    <a:pt x="499" y="201"/>
                  </a:lnTo>
                  <a:lnTo>
                    <a:pt x="478" y="181"/>
                  </a:lnTo>
                  <a:lnTo>
                    <a:pt x="454" y="164"/>
                  </a:lnTo>
                  <a:lnTo>
                    <a:pt x="428" y="151"/>
                  </a:lnTo>
                  <a:lnTo>
                    <a:pt x="399" y="143"/>
                  </a:lnTo>
                  <a:lnTo>
                    <a:pt x="368" y="141"/>
                  </a:lnTo>
                  <a:lnTo>
                    <a:pt x="311" y="141"/>
                  </a:lnTo>
                  <a:lnTo>
                    <a:pt x="280" y="143"/>
                  </a:lnTo>
                  <a:lnTo>
                    <a:pt x="251" y="151"/>
                  </a:lnTo>
                  <a:lnTo>
                    <a:pt x="225" y="164"/>
                  </a:lnTo>
                  <a:lnTo>
                    <a:pt x="201" y="181"/>
                  </a:lnTo>
                  <a:lnTo>
                    <a:pt x="180" y="201"/>
                  </a:lnTo>
                  <a:lnTo>
                    <a:pt x="163" y="225"/>
                  </a:lnTo>
                  <a:lnTo>
                    <a:pt x="151" y="252"/>
                  </a:lnTo>
                  <a:lnTo>
                    <a:pt x="143" y="280"/>
                  </a:lnTo>
                  <a:lnTo>
                    <a:pt x="140" y="311"/>
                  </a:lnTo>
                  <a:lnTo>
                    <a:pt x="140" y="580"/>
                  </a:lnTo>
                  <a:lnTo>
                    <a:pt x="143" y="595"/>
                  </a:lnTo>
                  <a:lnTo>
                    <a:pt x="151" y="610"/>
                  </a:lnTo>
                  <a:lnTo>
                    <a:pt x="163" y="621"/>
                  </a:lnTo>
                  <a:lnTo>
                    <a:pt x="176" y="632"/>
                  </a:lnTo>
                  <a:lnTo>
                    <a:pt x="186" y="646"/>
                  </a:lnTo>
                  <a:lnTo>
                    <a:pt x="192" y="662"/>
                  </a:lnTo>
                  <a:lnTo>
                    <a:pt x="194" y="679"/>
                  </a:lnTo>
                  <a:lnTo>
                    <a:pt x="194" y="803"/>
                  </a:lnTo>
                  <a:lnTo>
                    <a:pt x="192" y="822"/>
                  </a:lnTo>
                  <a:lnTo>
                    <a:pt x="184" y="838"/>
                  </a:lnTo>
                  <a:lnTo>
                    <a:pt x="174" y="852"/>
                  </a:lnTo>
                  <a:lnTo>
                    <a:pt x="159" y="864"/>
                  </a:lnTo>
                  <a:lnTo>
                    <a:pt x="142" y="870"/>
                  </a:lnTo>
                  <a:lnTo>
                    <a:pt x="124" y="873"/>
                  </a:lnTo>
                  <a:lnTo>
                    <a:pt x="105" y="870"/>
                  </a:lnTo>
                  <a:lnTo>
                    <a:pt x="88" y="864"/>
                  </a:lnTo>
                  <a:lnTo>
                    <a:pt x="74" y="852"/>
                  </a:lnTo>
                  <a:lnTo>
                    <a:pt x="63" y="838"/>
                  </a:lnTo>
                  <a:lnTo>
                    <a:pt x="56" y="822"/>
                  </a:lnTo>
                  <a:lnTo>
                    <a:pt x="54" y="803"/>
                  </a:lnTo>
                  <a:lnTo>
                    <a:pt x="54" y="712"/>
                  </a:lnTo>
                  <a:lnTo>
                    <a:pt x="35" y="688"/>
                  </a:lnTo>
                  <a:lnTo>
                    <a:pt x="20" y="664"/>
                  </a:lnTo>
                  <a:lnTo>
                    <a:pt x="9" y="637"/>
                  </a:lnTo>
                  <a:lnTo>
                    <a:pt x="2" y="608"/>
                  </a:lnTo>
                  <a:lnTo>
                    <a:pt x="0" y="578"/>
                  </a:lnTo>
                  <a:lnTo>
                    <a:pt x="0" y="311"/>
                  </a:lnTo>
                  <a:lnTo>
                    <a:pt x="3" y="269"/>
                  </a:lnTo>
                  <a:lnTo>
                    <a:pt x="12" y="229"/>
                  </a:lnTo>
                  <a:lnTo>
                    <a:pt x="24" y="191"/>
                  </a:lnTo>
                  <a:lnTo>
                    <a:pt x="42" y="155"/>
                  </a:lnTo>
                  <a:lnTo>
                    <a:pt x="64" y="121"/>
                  </a:lnTo>
                  <a:lnTo>
                    <a:pt x="91" y="91"/>
                  </a:lnTo>
                  <a:lnTo>
                    <a:pt x="120" y="65"/>
                  </a:lnTo>
                  <a:lnTo>
                    <a:pt x="154" y="43"/>
                  </a:lnTo>
                  <a:lnTo>
                    <a:pt x="190" y="25"/>
                  </a:lnTo>
                  <a:lnTo>
                    <a:pt x="228" y="11"/>
                  </a:lnTo>
                  <a:lnTo>
                    <a:pt x="268" y="2"/>
                  </a:lnTo>
                  <a:lnTo>
                    <a:pt x="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73"/>
            <p:cNvSpPr>
              <a:spLocks/>
            </p:cNvSpPr>
            <p:nvPr/>
          </p:nvSpPr>
          <p:spPr bwMode="auto">
            <a:xfrm>
              <a:off x="685800" y="5965825"/>
              <a:ext cx="168275" cy="244475"/>
            </a:xfrm>
            <a:custGeom>
              <a:avLst/>
              <a:gdLst>
                <a:gd name="T0" fmla="*/ 789 w 1058"/>
                <a:gd name="T1" fmla="*/ 4 h 1547"/>
                <a:gd name="T2" fmla="*/ 904 w 1058"/>
                <a:gd name="T3" fmla="*/ 43 h 1547"/>
                <a:gd name="T4" fmla="*/ 992 w 1058"/>
                <a:gd name="T5" fmla="*/ 122 h 1547"/>
                <a:gd name="T6" fmla="*/ 1046 w 1058"/>
                <a:gd name="T7" fmla="*/ 229 h 1547"/>
                <a:gd name="T8" fmla="*/ 1058 w 1058"/>
                <a:gd name="T9" fmla="*/ 580 h 1547"/>
                <a:gd name="T10" fmla="*/ 1038 w 1058"/>
                <a:gd name="T11" fmla="*/ 664 h 1547"/>
                <a:gd name="T12" fmla="*/ 1004 w 1058"/>
                <a:gd name="T13" fmla="*/ 809 h 1547"/>
                <a:gd name="T14" fmla="*/ 983 w 1058"/>
                <a:gd name="T15" fmla="*/ 859 h 1547"/>
                <a:gd name="T16" fmla="*/ 933 w 1058"/>
                <a:gd name="T17" fmla="*/ 879 h 1547"/>
                <a:gd name="T18" fmla="*/ 884 w 1058"/>
                <a:gd name="T19" fmla="*/ 859 h 1547"/>
                <a:gd name="T20" fmla="*/ 864 w 1058"/>
                <a:gd name="T21" fmla="*/ 809 h 1547"/>
                <a:gd name="T22" fmla="*/ 872 w 1058"/>
                <a:gd name="T23" fmla="*/ 646 h 1547"/>
                <a:gd name="T24" fmla="*/ 907 w 1058"/>
                <a:gd name="T25" fmla="*/ 610 h 1547"/>
                <a:gd name="T26" fmla="*/ 917 w 1058"/>
                <a:gd name="T27" fmla="*/ 311 h 1547"/>
                <a:gd name="T28" fmla="*/ 894 w 1058"/>
                <a:gd name="T29" fmla="*/ 225 h 1547"/>
                <a:gd name="T30" fmla="*/ 833 w 1058"/>
                <a:gd name="T31" fmla="*/ 164 h 1547"/>
                <a:gd name="T32" fmla="*/ 748 w 1058"/>
                <a:gd name="T33" fmla="*/ 141 h 1547"/>
                <a:gd name="T34" fmla="*/ 631 w 1058"/>
                <a:gd name="T35" fmla="*/ 151 h 1547"/>
                <a:gd name="T36" fmla="*/ 560 w 1058"/>
                <a:gd name="T37" fmla="*/ 201 h 1547"/>
                <a:gd name="T38" fmla="*/ 523 w 1058"/>
                <a:gd name="T39" fmla="*/ 280 h 1547"/>
                <a:gd name="T40" fmla="*/ 523 w 1058"/>
                <a:gd name="T41" fmla="*/ 595 h 1547"/>
                <a:gd name="T42" fmla="*/ 556 w 1058"/>
                <a:gd name="T43" fmla="*/ 632 h 1547"/>
                <a:gd name="T44" fmla="*/ 574 w 1058"/>
                <a:gd name="T45" fmla="*/ 679 h 1547"/>
                <a:gd name="T46" fmla="*/ 565 w 1058"/>
                <a:gd name="T47" fmla="*/ 973 h 1547"/>
                <a:gd name="T48" fmla="*/ 527 w 1058"/>
                <a:gd name="T49" fmla="*/ 1011 h 1547"/>
                <a:gd name="T50" fmla="*/ 484 w 1058"/>
                <a:gd name="T51" fmla="*/ 1033 h 1547"/>
                <a:gd name="T52" fmla="*/ 407 w 1058"/>
                <a:gd name="T53" fmla="*/ 1076 h 1547"/>
                <a:gd name="T54" fmla="*/ 309 w 1058"/>
                <a:gd name="T55" fmla="*/ 1139 h 1547"/>
                <a:gd name="T56" fmla="*/ 198 w 1058"/>
                <a:gd name="T57" fmla="*/ 1217 h 1547"/>
                <a:gd name="T58" fmla="*/ 142 w 1058"/>
                <a:gd name="T59" fmla="*/ 1275 h 1547"/>
                <a:gd name="T60" fmla="*/ 138 w 1058"/>
                <a:gd name="T61" fmla="*/ 1495 h 1547"/>
                <a:gd name="T62" fmla="*/ 105 w 1058"/>
                <a:gd name="T63" fmla="*/ 1537 h 1547"/>
                <a:gd name="T64" fmla="*/ 52 w 1058"/>
                <a:gd name="T65" fmla="*/ 1543 h 1547"/>
                <a:gd name="T66" fmla="*/ 9 w 1058"/>
                <a:gd name="T67" fmla="*/ 1512 h 1547"/>
                <a:gd name="T68" fmla="*/ 0 w 1058"/>
                <a:gd name="T69" fmla="*/ 1293 h 1547"/>
                <a:gd name="T70" fmla="*/ 19 w 1058"/>
                <a:gd name="T71" fmla="*/ 1207 h 1547"/>
                <a:gd name="T72" fmla="*/ 73 w 1058"/>
                <a:gd name="T73" fmla="*/ 1138 h 1547"/>
                <a:gd name="T74" fmla="*/ 200 w 1058"/>
                <a:gd name="T75" fmla="*/ 1042 h 1547"/>
                <a:gd name="T76" fmla="*/ 317 w 1058"/>
                <a:gd name="T77" fmla="*/ 967 h 1547"/>
                <a:gd name="T78" fmla="*/ 410 w 1058"/>
                <a:gd name="T79" fmla="*/ 913 h 1547"/>
                <a:gd name="T80" fmla="*/ 414 w 1058"/>
                <a:gd name="T81" fmla="*/ 689 h 1547"/>
                <a:gd name="T82" fmla="*/ 382 w 1058"/>
                <a:gd name="T83" fmla="*/ 609 h 1547"/>
                <a:gd name="T84" fmla="*/ 383 w 1058"/>
                <a:gd name="T85" fmla="*/ 270 h 1547"/>
                <a:gd name="T86" fmla="*/ 422 w 1058"/>
                <a:gd name="T87" fmla="*/ 155 h 1547"/>
                <a:gd name="T88" fmla="*/ 500 w 1058"/>
                <a:gd name="T89" fmla="*/ 66 h 1547"/>
                <a:gd name="T90" fmla="*/ 607 w 1058"/>
                <a:gd name="T91" fmla="*/ 12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8" h="1547">
                  <a:moveTo>
                    <a:pt x="690" y="0"/>
                  </a:moveTo>
                  <a:lnTo>
                    <a:pt x="748" y="0"/>
                  </a:lnTo>
                  <a:lnTo>
                    <a:pt x="789" y="4"/>
                  </a:lnTo>
                  <a:lnTo>
                    <a:pt x="830" y="12"/>
                  </a:lnTo>
                  <a:lnTo>
                    <a:pt x="868" y="25"/>
                  </a:lnTo>
                  <a:lnTo>
                    <a:pt x="904" y="43"/>
                  </a:lnTo>
                  <a:lnTo>
                    <a:pt x="936" y="66"/>
                  </a:lnTo>
                  <a:lnTo>
                    <a:pt x="967" y="91"/>
                  </a:lnTo>
                  <a:lnTo>
                    <a:pt x="992" y="122"/>
                  </a:lnTo>
                  <a:lnTo>
                    <a:pt x="1016" y="155"/>
                  </a:lnTo>
                  <a:lnTo>
                    <a:pt x="1033" y="191"/>
                  </a:lnTo>
                  <a:lnTo>
                    <a:pt x="1046" y="229"/>
                  </a:lnTo>
                  <a:lnTo>
                    <a:pt x="1055" y="270"/>
                  </a:lnTo>
                  <a:lnTo>
                    <a:pt x="1058" y="311"/>
                  </a:lnTo>
                  <a:lnTo>
                    <a:pt x="1058" y="580"/>
                  </a:lnTo>
                  <a:lnTo>
                    <a:pt x="1056" y="609"/>
                  </a:lnTo>
                  <a:lnTo>
                    <a:pt x="1048" y="638"/>
                  </a:lnTo>
                  <a:lnTo>
                    <a:pt x="1038" y="664"/>
                  </a:lnTo>
                  <a:lnTo>
                    <a:pt x="1023" y="689"/>
                  </a:lnTo>
                  <a:lnTo>
                    <a:pt x="1004" y="712"/>
                  </a:lnTo>
                  <a:lnTo>
                    <a:pt x="1004" y="809"/>
                  </a:lnTo>
                  <a:lnTo>
                    <a:pt x="1002" y="827"/>
                  </a:lnTo>
                  <a:lnTo>
                    <a:pt x="994" y="844"/>
                  </a:lnTo>
                  <a:lnTo>
                    <a:pt x="983" y="859"/>
                  </a:lnTo>
                  <a:lnTo>
                    <a:pt x="969" y="869"/>
                  </a:lnTo>
                  <a:lnTo>
                    <a:pt x="952" y="876"/>
                  </a:lnTo>
                  <a:lnTo>
                    <a:pt x="933" y="879"/>
                  </a:lnTo>
                  <a:lnTo>
                    <a:pt x="915" y="876"/>
                  </a:lnTo>
                  <a:lnTo>
                    <a:pt x="898" y="869"/>
                  </a:lnTo>
                  <a:lnTo>
                    <a:pt x="884" y="859"/>
                  </a:lnTo>
                  <a:lnTo>
                    <a:pt x="873" y="844"/>
                  </a:lnTo>
                  <a:lnTo>
                    <a:pt x="866" y="827"/>
                  </a:lnTo>
                  <a:lnTo>
                    <a:pt x="864" y="809"/>
                  </a:lnTo>
                  <a:lnTo>
                    <a:pt x="864" y="679"/>
                  </a:lnTo>
                  <a:lnTo>
                    <a:pt x="866" y="662"/>
                  </a:lnTo>
                  <a:lnTo>
                    <a:pt x="872" y="646"/>
                  </a:lnTo>
                  <a:lnTo>
                    <a:pt x="882" y="632"/>
                  </a:lnTo>
                  <a:lnTo>
                    <a:pt x="894" y="621"/>
                  </a:lnTo>
                  <a:lnTo>
                    <a:pt x="907" y="610"/>
                  </a:lnTo>
                  <a:lnTo>
                    <a:pt x="914" y="595"/>
                  </a:lnTo>
                  <a:lnTo>
                    <a:pt x="917" y="580"/>
                  </a:lnTo>
                  <a:lnTo>
                    <a:pt x="917" y="311"/>
                  </a:lnTo>
                  <a:lnTo>
                    <a:pt x="914" y="281"/>
                  </a:lnTo>
                  <a:lnTo>
                    <a:pt x="907" y="252"/>
                  </a:lnTo>
                  <a:lnTo>
                    <a:pt x="894" y="225"/>
                  </a:lnTo>
                  <a:lnTo>
                    <a:pt x="877" y="202"/>
                  </a:lnTo>
                  <a:lnTo>
                    <a:pt x="857" y="181"/>
                  </a:lnTo>
                  <a:lnTo>
                    <a:pt x="833" y="164"/>
                  </a:lnTo>
                  <a:lnTo>
                    <a:pt x="807" y="151"/>
                  </a:lnTo>
                  <a:lnTo>
                    <a:pt x="778" y="144"/>
                  </a:lnTo>
                  <a:lnTo>
                    <a:pt x="748" y="141"/>
                  </a:lnTo>
                  <a:lnTo>
                    <a:pt x="690" y="141"/>
                  </a:lnTo>
                  <a:lnTo>
                    <a:pt x="659" y="144"/>
                  </a:lnTo>
                  <a:lnTo>
                    <a:pt x="631" y="151"/>
                  </a:lnTo>
                  <a:lnTo>
                    <a:pt x="604" y="164"/>
                  </a:lnTo>
                  <a:lnTo>
                    <a:pt x="581" y="181"/>
                  </a:lnTo>
                  <a:lnTo>
                    <a:pt x="560" y="201"/>
                  </a:lnTo>
                  <a:lnTo>
                    <a:pt x="543" y="225"/>
                  </a:lnTo>
                  <a:lnTo>
                    <a:pt x="530" y="252"/>
                  </a:lnTo>
                  <a:lnTo>
                    <a:pt x="523" y="280"/>
                  </a:lnTo>
                  <a:lnTo>
                    <a:pt x="520" y="311"/>
                  </a:lnTo>
                  <a:lnTo>
                    <a:pt x="520" y="580"/>
                  </a:lnTo>
                  <a:lnTo>
                    <a:pt x="523" y="595"/>
                  </a:lnTo>
                  <a:lnTo>
                    <a:pt x="530" y="610"/>
                  </a:lnTo>
                  <a:lnTo>
                    <a:pt x="543" y="621"/>
                  </a:lnTo>
                  <a:lnTo>
                    <a:pt x="556" y="632"/>
                  </a:lnTo>
                  <a:lnTo>
                    <a:pt x="565" y="646"/>
                  </a:lnTo>
                  <a:lnTo>
                    <a:pt x="572" y="662"/>
                  </a:lnTo>
                  <a:lnTo>
                    <a:pt x="574" y="679"/>
                  </a:lnTo>
                  <a:lnTo>
                    <a:pt x="574" y="937"/>
                  </a:lnTo>
                  <a:lnTo>
                    <a:pt x="572" y="956"/>
                  </a:lnTo>
                  <a:lnTo>
                    <a:pt x="565" y="973"/>
                  </a:lnTo>
                  <a:lnTo>
                    <a:pt x="556" y="987"/>
                  </a:lnTo>
                  <a:lnTo>
                    <a:pt x="543" y="1001"/>
                  </a:lnTo>
                  <a:lnTo>
                    <a:pt x="527" y="1011"/>
                  </a:lnTo>
                  <a:lnTo>
                    <a:pt x="518" y="1016"/>
                  </a:lnTo>
                  <a:lnTo>
                    <a:pt x="503" y="1023"/>
                  </a:lnTo>
                  <a:lnTo>
                    <a:pt x="484" y="1033"/>
                  </a:lnTo>
                  <a:lnTo>
                    <a:pt x="462" y="1046"/>
                  </a:lnTo>
                  <a:lnTo>
                    <a:pt x="437" y="1060"/>
                  </a:lnTo>
                  <a:lnTo>
                    <a:pt x="407" y="1076"/>
                  </a:lnTo>
                  <a:lnTo>
                    <a:pt x="376" y="1095"/>
                  </a:lnTo>
                  <a:lnTo>
                    <a:pt x="343" y="1115"/>
                  </a:lnTo>
                  <a:lnTo>
                    <a:pt x="309" y="1139"/>
                  </a:lnTo>
                  <a:lnTo>
                    <a:pt x="272" y="1163"/>
                  </a:lnTo>
                  <a:lnTo>
                    <a:pt x="236" y="1189"/>
                  </a:lnTo>
                  <a:lnTo>
                    <a:pt x="198" y="1217"/>
                  </a:lnTo>
                  <a:lnTo>
                    <a:pt x="161" y="1246"/>
                  </a:lnTo>
                  <a:lnTo>
                    <a:pt x="150" y="1260"/>
                  </a:lnTo>
                  <a:lnTo>
                    <a:pt x="142" y="1275"/>
                  </a:lnTo>
                  <a:lnTo>
                    <a:pt x="140" y="1293"/>
                  </a:lnTo>
                  <a:lnTo>
                    <a:pt x="140" y="1476"/>
                  </a:lnTo>
                  <a:lnTo>
                    <a:pt x="138" y="1495"/>
                  </a:lnTo>
                  <a:lnTo>
                    <a:pt x="131" y="1512"/>
                  </a:lnTo>
                  <a:lnTo>
                    <a:pt x="120" y="1525"/>
                  </a:lnTo>
                  <a:lnTo>
                    <a:pt x="105" y="1537"/>
                  </a:lnTo>
                  <a:lnTo>
                    <a:pt x="89" y="1543"/>
                  </a:lnTo>
                  <a:lnTo>
                    <a:pt x="71" y="1547"/>
                  </a:lnTo>
                  <a:lnTo>
                    <a:pt x="52" y="1543"/>
                  </a:lnTo>
                  <a:lnTo>
                    <a:pt x="35" y="1537"/>
                  </a:lnTo>
                  <a:lnTo>
                    <a:pt x="20" y="1525"/>
                  </a:lnTo>
                  <a:lnTo>
                    <a:pt x="9" y="1512"/>
                  </a:lnTo>
                  <a:lnTo>
                    <a:pt x="2" y="1495"/>
                  </a:lnTo>
                  <a:lnTo>
                    <a:pt x="0" y="1476"/>
                  </a:lnTo>
                  <a:lnTo>
                    <a:pt x="0" y="1293"/>
                  </a:lnTo>
                  <a:lnTo>
                    <a:pt x="2" y="1263"/>
                  </a:lnTo>
                  <a:lnTo>
                    <a:pt x="8" y="1235"/>
                  </a:lnTo>
                  <a:lnTo>
                    <a:pt x="19" y="1207"/>
                  </a:lnTo>
                  <a:lnTo>
                    <a:pt x="34" y="1182"/>
                  </a:lnTo>
                  <a:lnTo>
                    <a:pt x="52" y="1159"/>
                  </a:lnTo>
                  <a:lnTo>
                    <a:pt x="73" y="1138"/>
                  </a:lnTo>
                  <a:lnTo>
                    <a:pt x="115" y="1104"/>
                  </a:lnTo>
                  <a:lnTo>
                    <a:pt x="158" y="1072"/>
                  </a:lnTo>
                  <a:lnTo>
                    <a:pt x="200" y="1042"/>
                  </a:lnTo>
                  <a:lnTo>
                    <a:pt x="241" y="1015"/>
                  </a:lnTo>
                  <a:lnTo>
                    <a:pt x="281" y="990"/>
                  </a:lnTo>
                  <a:lnTo>
                    <a:pt x="317" y="967"/>
                  </a:lnTo>
                  <a:lnTo>
                    <a:pt x="352" y="946"/>
                  </a:lnTo>
                  <a:lnTo>
                    <a:pt x="383" y="929"/>
                  </a:lnTo>
                  <a:lnTo>
                    <a:pt x="410" y="913"/>
                  </a:lnTo>
                  <a:lnTo>
                    <a:pt x="433" y="902"/>
                  </a:lnTo>
                  <a:lnTo>
                    <a:pt x="433" y="712"/>
                  </a:lnTo>
                  <a:lnTo>
                    <a:pt x="414" y="689"/>
                  </a:lnTo>
                  <a:lnTo>
                    <a:pt x="400" y="664"/>
                  </a:lnTo>
                  <a:lnTo>
                    <a:pt x="389" y="638"/>
                  </a:lnTo>
                  <a:lnTo>
                    <a:pt x="382" y="609"/>
                  </a:lnTo>
                  <a:lnTo>
                    <a:pt x="380" y="580"/>
                  </a:lnTo>
                  <a:lnTo>
                    <a:pt x="380" y="311"/>
                  </a:lnTo>
                  <a:lnTo>
                    <a:pt x="383" y="270"/>
                  </a:lnTo>
                  <a:lnTo>
                    <a:pt x="391" y="229"/>
                  </a:lnTo>
                  <a:lnTo>
                    <a:pt x="404" y="191"/>
                  </a:lnTo>
                  <a:lnTo>
                    <a:pt x="422" y="155"/>
                  </a:lnTo>
                  <a:lnTo>
                    <a:pt x="444" y="122"/>
                  </a:lnTo>
                  <a:lnTo>
                    <a:pt x="470" y="92"/>
                  </a:lnTo>
                  <a:lnTo>
                    <a:pt x="500" y="66"/>
                  </a:lnTo>
                  <a:lnTo>
                    <a:pt x="534" y="44"/>
                  </a:lnTo>
                  <a:lnTo>
                    <a:pt x="569" y="25"/>
                  </a:lnTo>
                  <a:lnTo>
                    <a:pt x="607" y="12"/>
                  </a:lnTo>
                  <a:lnTo>
                    <a:pt x="647" y="4"/>
                  </a:lnTo>
                  <a:lnTo>
                    <a:pt x="6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74"/>
            <p:cNvSpPr>
              <a:spLocks/>
            </p:cNvSpPr>
            <p:nvPr/>
          </p:nvSpPr>
          <p:spPr bwMode="auto">
            <a:xfrm>
              <a:off x="817563" y="5899150"/>
              <a:ext cx="288925" cy="311150"/>
            </a:xfrm>
            <a:custGeom>
              <a:avLst/>
              <a:gdLst>
                <a:gd name="T0" fmla="*/ 1041 w 1820"/>
                <a:gd name="T1" fmla="*/ 12 h 1960"/>
                <a:gd name="T2" fmla="*/ 1200 w 1820"/>
                <a:gd name="T3" fmla="*/ 96 h 1960"/>
                <a:gd name="T4" fmla="*/ 1302 w 1820"/>
                <a:gd name="T5" fmla="*/ 243 h 1960"/>
                <a:gd name="T6" fmla="*/ 1329 w 1820"/>
                <a:gd name="T7" fmla="*/ 728 h 1960"/>
                <a:gd name="T8" fmla="*/ 1283 w 1820"/>
                <a:gd name="T9" fmla="*/ 864 h 1960"/>
                <a:gd name="T10" fmla="*/ 1310 w 1820"/>
                <a:gd name="T11" fmla="*/ 1185 h 1960"/>
                <a:gd name="T12" fmla="*/ 1456 w 1820"/>
                <a:gd name="T13" fmla="*/ 1270 h 1960"/>
                <a:gd name="T14" fmla="*/ 1639 w 1820"/>
                <a:gd name="T15" fmla="*/ 1394 h 1960"/>
                <a:gd name="T16" fmla="*/ 1781 w 1820"/>
                <a:gd name="T17" fmla="*/ 1520 h 1960"/>
                <a:gd name="T18" fmla="*/ 1820 w 1820"/>
                <a:gd name="T19" fmla="*/ 1652 h 1960"/>
                <a:gd name="T20" fmla="*/ 1800 w 1820"/>
                <a:gd name="T21" fmla="*/ 1938 h 1960"/>
                <a:gd name="T22" fmla="*/ 1731 w 1820"/>
                <a:gd name="T23" fmla="*/ 1956 h 1960"/>
                <a:gd name="T24" fmla="*/ 1683 w 1820"/>
                <a:gd name="T25" fmla="*/ 1908 h 1960"/>
                <a:gd name="T26" fmla="*/ 1672 w 1820"/>
                <a:gd name="T27" fmla="*/ 1611 h 1960"/>
                <a:gd name="T28" fmla="*/ 1555 w 1820"/>
                <a:gd name="T29" fmla="*/ 1507 h 1960"/>
                <a:gd name="T30" fmla="*/ 1383 w 1820"/>
                <a:gd name="T31" fmla="*/ 1391 h 1960"/>
                <a:gd name="T32" fmla="*/ 1245 w 1820"/>
                <a:gd name="T33" fmla="*/ 1310 h 1960"/>
                <a:gd name="T34" fmla="*/ 1167 w 1820"/>
                <a:gd name="T35" fmla="*/ 1269 h 1960"/>
                <a:gd name="T36" fmla="*/ 1122 w 1820"/>
                <a:gd name="T37" fmla="*/ 1211 h 1960"/>
                <a:gd name="T38" fmla="*/ 1127 w 1820"/>
                <a:gd name="T39" fmla="*/ 826 h 1960"/>
                <a:gd name="T40" fmla="*/ 1179 w 1820"/>
                <a:gd name="T41" fmla="*/ 770 h 1960"/>
                <a:gd name="T42" fmla="*/ 1186 w 1820"/>
                <a:gd name="T43" fmla="*/ 344 h 1960"/>
                <a:gd name="T44" fmla="*/ 1119 w 1820"/>
                <a:gd name="T45" fmla="*/ 211 h 1960"/>
                <a:gd name="T46" fmla="*/ 987 w 1820"/>
                <a:gd name="T47" fmla="*/ 144 h 1960"/>
                <a:gd name="T48" fmla="*/ 798 w 1820"/>
                <a:gd name="T49" fmla="*/ 153 h 1960"/>
                <a:gd name="T50" fmla="*/ 679 w 1820"/>
                <a:gd name="T51" fmla="*/ 240 h 1960"/>
                <a:gd name="T52" fmla="*/ 633 w 1820"/>
                <a:gd name="T53" fmla="*/ 383 h 1960"/>
                <a:gd name="T54" fmla="*/ 655 w 1820"/>
                <a:gd name="T55" fmla="*/ 786 h 1960"/>
                <a:gd name="T56" fmla="*/ 700 w 1820"/>
                <a:gd name="T57" fmla="*/ 841 h 1960"/>
                <a:gd name="T58" fmla="*/ 694 w 1820"/>
                <a:gd name="T59" fmla="*/ 1229 h 1960"/>
                <a:gd name="T60" fmla="*/ 642 w 1820"/>
                <a:gd name="T61" fmla="*/ 1275 h 1960"/>
                <a:gd name="T62" fmla="*/ 547 w 1820"/>
                <a:gd name="T63" fmla="*/ 1325 h 1960"/>
                <a:gd name="T64" fmla="*/ 397 w 1820"/>
                <a:gd name="T65" fmla="*/ 1416 h 1960"/>
                <a:gd name="T66" fmla="*/ 221 w 1820"/>
                <a:gd name="T67" fmla="*/ 1541 h 1960"/>
                <a:gd name="T68" fmla="*/ 143 w 1820"/>
                <a:gd name="T69" fmla="*/ 1631 h 1960"/>
                <a:gd name="T70" fmla="*/ 131 w 1820"/>
                <a:gd name="T71" fmla="*/ 1925 h 1960"/>
                <a:gd name="T72" fmla="*/ 71 w 1820"/>
                <a:gd name="T73" fmla="*/ 1960 h 1960"/>
                <a:gd name="T74" fmla="*/ 9 w 1820"/>
                <a:gd name="T75" fmla="*/ 1925 h 1960"/>
                <a:gd name="T76" fmla="*/ 3 w 1820"/>
                <a:gd name="T77" fmla="*/ 1616 h 1960"/>
                <a:gd name="T78" fmla="*/ 61 w 1820"/>
                <a:gd name="T79" fmla="*/ 1492 h 1960"/>
                <a:gd name="T80" fmla="*/ 229 w 1820"/>
                <a:gd name="T81" fmla="*/ 1359 h 1960"/>
                <a:gd name="T82" fmla="*/ 405 w 1820"/>
                <a:gd name="T83" fmla="*/ 1245 h 1960"/>
                <a:gd name="T84" fmla="*/ 538 w 1820"/>
                <a:gd name="T85" fmla="*/ 1170 h 1960"/>
                <a:gd name="T86" fmla="*/ 518 w 1820"/>
                <a:gd name="T87" fmla="*/ 834 h 1960"/>
                <a:gd name="T88" fmla="*/ 492 w 1820"/>
                <a:gd name="T89" fmla="*/ 382 h 1960"/>
                <a:gd name="T90" fmla="*/ 537 w 1820"/>
                <a:gd name="T91" fmla="*/ 202 h 1960"/>
                <a:gd name="T92" fmla="*/ 655 w 1820"/>
                <a:gd name="T93" fmla="*/ 69 h 1960"/>
                <a:gd name="T94" fmla="*/ 826 w 1820"/>
                <a:gd name="T95" fmla="*/ 2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0" h="1960">
                  <a:moveTo>
                    <a:pt x="873" y="0"/>
                  </a:moveTo>
                  <a:lnTo>
                    <a:pt x="947" y="0"/>
                  </a:lnTo>
                  <a:lnTo>
                    <a:pt x="995" y="2"/>
                  </a:lnTo>
                  <a:lnTo>
                    <a:pt x="1041" y="12"/>
                  </a:lnTo>
                  <a:lnTo>
                    <a:pt x="1085" y="25"/>
                  </a:lnTo>
                  <a:lnTo>
                    <a:pt x="1126" y="45"/>
                  </a:lnTo>
                  <a:lnTo>
                    <a:pt x="1165" y="68"/>
                  </a:lnTo>
                  <a:lnTo>
                    <a:pt x="1200" y="96"/>
                  </a:lnTo>
                  <a:lnTo>
                    <a:pt x="1232" y="128"/>
                  </a:lnTo>
                  <a:lnTo>
                    <a:pt x="1260" y="164"/>
                  </a:lnTo>
                  <a:lnTo>
                    <a:pt x="1283" y="202"/>
                  </a:lnTo>
                  <a:lnTo>
                    <a:pt x="1302" y="243"/>
                  </a:lnTo>
                  <a:lnTo>
                    <a:pt x="1317" y="288"/>
                  </a:lnTo>
                  <a:lnTo>
                    <a:pt x="1325" y="334"/>
                  </a:lnTo>
                  <a:lnTo>
                    <a:pt x="1329" y="382"/>
                  </a:lnTo>
                  <a:lnTo>
                    <a:pt x="1329" y="728"/>
                  </a:lnTo>
                  <a:lnTo>
                    <a:pt x="1325" y="765"/>
                  </a:lnTo>
                  <a:lnTo>
                    <a:pt x="1317" y="800"/>
                  </a:lnTo>
                  <a:lnTo>
                    <a:pt x="1302" y="834"/>
                  </a:lnTo>
                  <a:lnTo>
                    <a:pt x="1283" y="864"/>
                  </a:lnTo>
                  <a:lnTo>
                    <a:pt x="1259" y="891"/>
                  </a:lnTo>
                  <a:lnTo>
                    <a:pt x="1259" y="1158"/>
                  </a:lnTo>
                  <a:lnTo>
                    <a:pt x="1282" y="1170"/>
                  </a:lnTo>
                  <a:lnTo>
                    <a:pt x="1310" y="1185"/>
                  </a:lnTo>
                  <a:lnTo>
                    <a:pt x="1341" y="1203"/>
                  </a:lnTo>
                  <a:lnTo>
                    <a:pt x="1377" y="1223"/>
                  </a:lnTo>
                  <a:lnTo>
                    <a:pt x="1415" y="1245"/>
                  </a:lnTo>
                  <a:lnTo>
                    <a:pt x="1456" y="1270"/>
                  </a:lnTo>
                  <a:lnTo>
                    <a:pt x="1499" y="1298"/>
                  </a:lnTo>
                  <a:lnTo>
                    <a:pt x="1545" y="1328"/>
                  </a:lnTo>
                  <a:lnTo>
                    <a:pt x="1591" y="1359"/>
                  </a:lnTo>
                  <a:lnTo>
                    <a:pt x="1639" y="1394"/>
                  </a:lnTo>
                  <a:lnTo>
                    <a:pt x="1686" y="1430"/>
                  </a:lnTo>
                  <a:lnTo>
                    <a:pt x="1734" y="1468"/>
                  </a:lnTo>
                  <a:lnTo>
                    <a:pt x="1759" y="1492"/>
                  </a:lnTo>
                  <a:lnTo>
                    <a:pt x="1781" y="1520"/>
                  </a:lnTo>
                  <a:lnTo>
                    <a:pt x="1798" y="1549"/>
                  </a:lnTo>
                  <a:lnTo>
                    <a:pt x="1810" y="1582"/>
                  </a:lnTo>
                  <a:lnTo>
                    <a:pt x="1818" y="1616"/>
                  </a:lnTo>
                  <a:lnTo>
                    <a:pt x="1820" y="1652"/>
                  </a:lnTo>
                  <a:lnTo>
                    <a:pt x="1820" y="1889"/>
                  </a:lnTo>
                  <a:lnTo>
                    <a:pt x="1818" y="1908"/>
                  </a:lnTo>
                  <a:lnTo>
                    <a:pt x="1811" y="1925"/>
                  </a:lnTo>
                  <a:lnTo>
                    <a:pt x="1800" y="1938"/>
                  </a:lnTo>
                  <a:lnTo>
                    <a:pt x="1785" y="1950"/>
                  </a:lnTo>
                  <a:lnTo>
                    <a:pt x="1768" y="1956"/>
                  </a:lnTo>
                  <a:lnTo>
                    <a:pt x="1750" y="1960"/>
                  </a:lnTo>
                  <a:lnTo>
                    <a:pt x="1731" y="1956"/>
                  </a:lnTo>
                  <a:lnTo>
                    <a:pt x="1715" y="1950"/>
                  </a:lnTo>
                  <a:lnTo>
                    <a:pt x="1701" y="1938"/>
                  </a:lnTo>
                  <a:lnTo>
                    <a:pt x="1689" y="1925"/>
                  </a:lnTo>
                  <a:lnTo>
                    <a:pt x="1683" y="1908"/>
                  </a:lnTo>
                  <a:lnTo>
                    <a:pt x="1681" y="1890"/>
                  </a:lnTo>
                  <a:lnTo>
                    <a:pt x="1681" y="1652"/>
                  </a:lnTo>
                  <a:lnTo>
                    <a:pt x="1679" y="1631"/>
                  </a:lnTo>
                  <a:lnTo>
                    <a:pt x="1672" y="1611"/>
                  </a:lnTo>
                  <a:lnTo>
                    <a:pt x="1661" y="1593"/>
                  </a:lnTo>
                  <a:lnTo>
                    <a:pt x="1646" y="1577"/>
                  </a:lnTo>
                  <a:lnTo>
                    <a:pt x="1601" y="1541"/>
                  </a:lnTo>
                  <a:lnTo>
                    <a:pt x="1555" y="1507"/>
                  </a:lnTo>
                  <a:lnTo>
                    <a:pt x="1511" y="1476"/>
                  </a:lnTo>
                  <a:lnTo>
                    <a:pt x="1467" y="1445"/>
                  </a:lnTo>
                  <a:lnTo>
                    <a:pt x="1425" y="1416"/>
                  </a:lnTo>
                  <a:lnTo>
                    <a:pt x="1383" y="1391"/>
                  </a:lnTo>
                  <a:lnTo>
                    <a:pt x="1344" y="1367"/>
                  </a:lnTo>
                  <a:lnTo>
                    <a:pt x="1309" y="1346"/>
                  </a:lnTo>
                  <a:lnTo>
                    <a:pt x="1275" y="1326"/>
                  </a:lnTo>
                  <a:lnTo>
                    <a:pt x="1245" y="1310"/>
                  </a:lnTo>
                  <a:lnTo>
                    <a:pt x="1219" y="1296"/>
                  </a:lnTo>
                  <a:lnTo>
                    <a:pt x="1197" y="1284"/>
                  </a:lnTo>
                  <a:lnTo>
                    <a:pt x="1180" y="1276"/>
                  </a:lnTo>
                  <a:lnTo>
                    <a:pt x="1167" y="1269"/>
                  </a:lnTo>
                  <a:lnTo>
                    <a:pt x="1151" y="1259"/>
                  </a:lnTo>
                  <a:lnTo>
                    <a:pt x="1138" y="1245"/>
                  </a:lnTo>
                  <a:lnTo>
                    <a:pt x="1128" y="1229"/>
                  </a:lnTo>
                  <a:lnTo>
                    <a:pt x="1122" y="1211"/>
                  </a:lnTo>
                  <a:lnTo>
                    <a:pt x="1120" y="1192"/>
                  </a:lnTo>
                  <a:lnTo>
                    <a:pt x="1120" y="858"/>
                  </a:lnTo>
                  <a:lnTo>
                    <a:pt x="1122" y="841"/>
                  </a:lnTo>
                  <a:lnTo>
                    <a:pt x="1127" y="826"/>
                  </a:lnTo>
                  <a:lnTo>
                    <a:pt x="1138" y="812"/>
                  </a:lnTo>
                  <a:lnTo>
                    <a:pt x="1150" y="800"/>
                  </a:lnTo>
                  <a:lnTo>
                    <a:pt x="1167" y="786"/>
                  </a:lnTo>
                  <a:lnTo>
                    <a:pt x="1179" y="770"/>
                  </a:lnTo>
                  <a:lnTo>
                    <a:pt x="1186" y="749"/>
                  </a:lnTo>
                  <a:lnTo>
                    <a:pt x="1189" y="729"/>
                  </a:lnTo>
                  <a:lnTo>
                    <a:pt x="1189" y="383"/>
                  </a:lnTo>
                  <a:lnTo>
                    <a:pt x="1186" y="344"/>
                  </a:lnTo>
                  <a:lnTo>
                    <a:pt x="1177" y="307"/>
                  </a:lnTo>
                  <a:lnTo>
                    <a:pt x="1162" y="272"/>
                  </a:lnTo>
                  <a:lnTo>
                    <a:pt x="1142" y="240"/>
                  </a:lnTo>
                  <a:lnTo>
                    <a:pt x="1119" y="211"/>
                  </a:lnTo>
                  <a:lnTo>
                    <a:pt x="1090" y="188"/>
                  </a:lnTo>
                  <a:lnTo>
                    <a:pt x="1059" y="168"/>
                  </a:lnTo>
                  <a:lnTo>
                    <a:pt x="1024" y="153"/>
                  </a:lnTo>
                  <a:lnTo>
                    <a:pt x="987" y="144"/>
                  </a:lnTo>
                  <a:lnTo>
                    <a:pt x="948" y="141"/>
                  </a:lnTo>
                  <a:lnTo>
                    <a:pt x="874" y="141"/>
                  </a:lnTo>
                  <a:lnTo>
                    <a:pt x="835" y="144"/>
                  </a:lnTo>
                  <a:lnTo>
                    <a:pt x="798" y="153"/>
                  </a:lnTo>
                  <a:lnTo>
                    <a:pt x="763" y="168"/>
                  </a:lnTo>
                  <a:lnTo>
                    <a:pt x="732" y="187"/>
                  </a:lnTo>
                  <a:lnTo>
                    <a:pt x="703" y="211"/>
                  </a:lnTo>
                  <a:lnTo>
                    <a:pt x="679" y="240"/>
                  </a:lnTo>
                  <a:lnTo>
                    <a:pt x="660" y="272"/>
                  </a:lnTo>
                  <a:lnTo>
                    <a:pt x="645" y="306"/>
                  </a:lnTo>
                  <a:lnTo>
                    <a:pt x="636" y="344"/>
                  </a:lnTo>
                  <a:lnTo>
                    <a:pt x="633" y="383"/>
                  </a:lnTo>
                  <a:lnTo>
                    <a:pt x="633" y="729"/>
                  </a:lnTo>
                  <a:lnTo>
                    <a:pt x="636" y="750"/>
                  </a:lnTo>
                  <a:lnTo>
                    <a:pt x="643" y="770"/>
                  </a:lnTo>
                  <a:lnTo>
                    <a:pt x="655" y="786"/>
                  </a:lnTo>
                  <a:lnTo>
                    <a:pt x="671" y="800"/>
                  </a:lnTo>
                  <a:lnTo>
                    <a:pt x="684" y="812"/>
                  </a:lnTo>
                  <a:lnTo>
                    <a:pt x="694" y="826"/>
                  </a:lnTo>
                  <a:lnTo>
                    <a:pt x="700" y="841"/>
                  </a:lnTo>
                  <a:lnTo>
                    <a:pt x="702" y="858"/>
                  </a:lnTo>
                  <a:lnTo>
                    <a:pt x="702" y="1192"/>
                  </a:lnTo>
                  <a:lnTo>
                    <a:pt x="700" y="1211"/>
                  </a:lnTo>
                  <a:lnTo>
                    <a:pt x="694" y="1229"/>
                  </a:lnTo>
                  <a:lnTo>
                    <a:pt x="684" y="1245"/>
                  </a:lnTo>
                  <a:lnTo>
                    <a:pt x="671" y="1259"/>
                  </a:lnTo>
                  <a:lnTo>
                    <a:pt x="654" y="1269"/>
                  </a:lnTo>
                  <a:lnTo>
                    <a:pt x="642" y="1275"/>
                  </a:lnTo>
                  <a:lnTo>
                    <a:pt x="625" y="1284"/>
                  </a:lnTo>
                  <a:lnTo>
                    <a:pt x="603" y="1295"/>
                  </a:lnTo>
                  <a:lnTo>
                    <a:pt x="577" y="1310"/>
                  </a:lnTo>
                  <a:lnTo>
                    <a:pt x="547" y="1325"/>
                  </a:lnTo>
                  <a:lnTo>
                    <a:pt x="513" y="1344"/>
                  </a:lnTo>
                  <a:lnTo>
                    <a:pt x="478" y="1367"/>
                  </a:lnTo>
                  <a:lnTo>
                    <a:pt x="439" y="1390"/>
                  </a:lnTo>
                  <a:lnTo>
                    <a:pt x="397" y="1416"/>
                  </a:lnTo>
                  <a:lnTo>
                    <a:pt x="354" y="1444"/>
                  </a:lnTo>
                  <a:lnTo>
                    <a:pt x="311" y="1474"/>
                  </a:lnTo>
                  <a:lnTo>
                    <a:pt x="266" y="1506"/>
                  </a:lnTo>
                  <a:lnTo>
                    <a:pt x="221" y="1541"/>
                  </a:lnTo>
                  <a:lnTo>
                    <a:pt x="176" y="1577"/>
                  </a:lnTo>
                  <a:lnTo>
                    <a:pt x="161" y="1592"/>
                  </a:lnTo>
                  <a:lnTo>
                    <a:pt x="150" y="1610"/>
                  </a:lnTo>
                  <a:lnTo>
                    <a:pt x="143" y="1631"/>
                  </a:lnTo>
                  <a:lnTo>
                    <a:pt x="140" y="1652"/>
                  </a:lnTo>
                  <a:lnTo>
                    <a:pt x="140" y="1889"/>
                  </a:lnTo>
                  <a:lnTo>
                    <a:pt x="138" y="1908"/>
                  </a:lnTo>
                  <a:lnTo>
                    <a:pt x="131" y="1925"/>
                  </a:lnTo>
                  <a:lnTo>
                    <a:pt x="120" y="1938"/>
                  </a:lnTo>
                  <a:lnTo>
                    <a:pt x="105" y="1950"/>
                  </a:lnTo>
                  <a:lnTo>
                    <a:pt x="90" y="1956"/>
                  </a:lnTo>
                  <a:lnTo>
                    <a:pt x="71" y="1960"/>
                  </a:lnTo>
                  <a:lnTo>
                    <a:pt x="52" y="1956"/>
                  </a:lnTo>
                  <a:lnTo>
                    <a:pt x="35" y="1950"/>
                  </a:lnTo>
                  <a:lnTo>
                    <a:pt x="21" y="1938"/>
                  </a:lnTo>
                  <a:lnTo>
                    <a:pt x="9" y="1925"/>
                  </a:lnTo>
                  <a:lnTo>
                    <a:pt x="3" y="1908"/>
                  </a:lnTo>
                  <a:lnTo>
                    <a:pt x="0" y="1889"/>
                  </a:lnTo>
                  <a:lnTo>
                    <a:pt x="0" y="1652"/>
                  </a:lnTo>
                  <a:lnTo>
                    <a:pt x="3" y="1616"/>
                  </a:lnTo>
                  <a:lnTo>
                    <a:pt x="10" y="1582"/>
                  </a:lnTo>
                  <a:lnTo>
                    <a:pt x="23" y="1549"/>
                  </a:lnTo>
                  <a:lnTo>
                    <a:pt x="40" y="1520"/>
                  </a:lnTo>
                  <a:lnTo>
                    <a:pt x="61" y="1492"/>
                  </a:lnTo>
                  <a:lnTo>
                    <a:pt x="86" y="1468"/>
                  </a:lnTo>
                  <a:lnTo>
                    <a:pt x="134" y="1430"/>
                  </a:lnTo>
                  <a:lnTo>
                    <a:pt x="181" y="1394"/>
                  </a:lnTo>
                  <a:lnTo>
                    <a:pt x="229" y="1359"/>
                  </a:lnTo>
                  <a:lnTo>
                    <a:pt x="275" y="1328"/>
                  </a:lnTo>
                  <a:lnTo>
                    <a:pt x="321" y="1298"/>
                  </a:lnTo>
                  <a:lnTo>
                    <a:pt x="364" y="1270"/>
                  </a:lnTo>
                  <a:lnTo>
                    <a:pt x="405" y="1245"/>
                  </a:lnTo>
                  <a:lnTo>
                    <a:pt x="444" y="1223"/>
                  </a:lnTo>
                  <a:lnTo>
                    <a:pt x="479" y="1203"/>
                  </a:lnTo>
                  <a:lnTo>
                    <a:pt x="510" y="1185"/>
                  </a:lnTo>
                  <a:lnTo>
                    <a:pt x="538" y="1170"/>
                  </a:lnTo>
                  <a:lnTo>
                    <a:pt x="561" y="1158"/>
                  </a:lnTo>
                  <a:lnTo>
                    <a:pt x="561" y="891"/>
                  </a:lnTo>
                  <a:lnTo>
                    <a:pt x="537" y="864"/>
                  </a:lnTo>
                  <a:lnTo>
                    <a:pt x="518" y="834"/>
                  </a:lnTo>
                  <a:lnTo>
                    <a:pt x="504" y="800"/>
                  </a:lnTo>
                  <a:lnTo>
                    <a:pt x="495" y="765"/>
                  </a:lnTo>
                  <a:lnTo>
                    <a:pt x="492" y="728"/>
                  </a:lnTo>
                  <a:lnTo>
                    <a:pt x="492" y="382"/>
                  </a:lnTo>
                  <a:lnTo>
                    <a:pt x="495" y="334"/>
                  </a:lnTo>
                  <a:lnTo>
                    <a:pt x="504" y="288"/>
                  </a:lnTo>
                  <a:lnTo>
                    <a:pt x="518" y="244"/>
                  </a:lnTo>
                  <a:lnTo>
                    <a:pt x="537" y="202"/>
                  </a:lnTo>
                  <a:lnTo>
                    <a:pt x="560" y="164"/>
                  </a:lnTo>
                  <a:lnTo>
                    <a:pt x="588" y="128"/>
                  </a:lnTo>
                  <a:lnTo>
                    <a:pt x="620" y="96"/>
                  </a:lnTo>
                  <a:lnTo>
                    <a:pt x="655" y="69"/>
                  </a:lnTo>
                  <a:lnTo>
                    <a:pt x="694" y="45"/>
                  </a:lnTo>
                  <a:lnTo>
                    <a:pt x="735" y="25"/>
                  </a:lnTo>
                  <a:lnTo>
                    <a:pt x="779" y="12"/>
                  </a:lnTo>
                  <a:lnTo>
                    <a:pt x="826" y="2"/>
                  </a:lnTo>
                  <a:lnTo>
                    <a:pt x="8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8" name="Inhaltsplatzhalter 4"/>
          <p:cNvSpPr txBox="1">
            <a:spLocks/>
          </p:cNvSpPr>
          <p:nvPr/>
        </p:nvSpPr>
        <p:spPr>
          <a:xfrm>
            <a:off x="5455095" y="2074886"/>
            <a:ext cx="906775"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1"/>
                </a:solidFill>
                <a:latin typeface="+mj-lt"/>
              </a:rPr>
              <a:t>PHP</a:t>
            </a:r>
            <a:endParaRPr lang="en-US" sz="2800" dirty="0">
              <a:solidFill>
                <a:schemeClr val="accent1"/>
              </a:solidFill>
              <a:latin typeface="+mn-lt"/>
            </a:endParaRPr>
          </a:p>
        </p:txBody>
      </p:sp>
      <p:sp>
        <p:nvSpPr>
          <p:cNvPr id="69" name="Inhaltsplatzhalter 4"/>
          <p:cNvSpPr txBox="1">
            <a:spLocks/>
          </p:cNvSpPr>
          <p:nvPr/>
        </p:nvSpPr>
        <p:spPr>
          <a:xfrm>
            <a:off x="5488007" y="3254248"/>
            <a:ext cx="1809507"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2"/>
                </a:solidFill>
                <a:latin typeface="+mj-lt"/>
              </a:rPr>
              <a:t>MYSQL</a:t>
            </a:r>
            <a:endParaRPr lang="en-US" sz="2800" dirty="0">
              <a:solidFill>
                <a:schemeClr val="accent2"/>
              </a:solidFill>
              <a:latin typeface="+mn-lt"/>
            </a:endParaRPr>
          </a:p>
        </p:txBody>
      </p:sp>
      <p:sp>
        <p:nvSpPr>
          <p:cNvPr id="71" name="Inhaltsplatzhalter 4"/>
          <p:cNvSpPr txBox="1">
            <a:spLocks/>
          </p:cNvSpPr>
          <p:nvPr/>
        </p:nvSpPr>
        <p:spPr>
          <a:xfrm>
            <a:off x="5882143" y="5582027"/>
            <a:ext cx="885242"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altLang="zh-CN" sz="3600" b="1" dirty="0">
                <a:solidFill>
                  <a:schemeClr val="accent4"/>
                </a:solidFill>
                <a:latin typeface="+mj-lt"/>
              </a:rPr>
              <a:t>net</a:t>
            </a:r>
            <a:endParaRPr lang="en-US" sz="2800" dirty="0">
              <a:solidFill>
                <a:schemeClr val="accent4"/>
              </a:solidFill>
              <a:latin typeface="+mn-lt"/>
            </a:endParaRPr>
          </a:p>
        </p:txBody>
      </p:sp>
    </p:spTree>
    <p:extLst>
      <p:ext uri="{BB962C8B-B14F-4D97-AF65-F5344CB8AC3E}">
        <p14:creationId xmlns:p14="http://schemas.microsoft.com/office/powerpoint/2010/main" val="248848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p:cTn id="18" dur="500" fill="hold"/>
                                        <p:tgtEl>
                                          <p:spTgt spid="68"/>
                                        </p:tgtEl>
                                        <p:attrNameLst>
                                          <p:attrName>ppt_w</p:attrName>
                                        </p:attrNameLst>
                                      </p:cBhvr>
                                      <p:tavLst>
                                        <p:tav tm="0">
                                          <p:val>
                                            <p:fltVal val="0"/>
                                          </p:val>
                                        </p:tav>
                                        <p:tav tm="100000">
                                          <p:val>
                                            <p:strVal val="#ppt_w"/>
                                          </p:val>
                                        </p:tav>
                                      </p:tavLst>
                                    </p:anim>
                                    <p:anim calcmode="lin" valueType="num">
                                      <p:cBhvr>
                                        <p:cTn id="19" dur="500" fill="hold"/>
                                        <p:tgtEl>
                                          <p:spTgt spid="68"/>
                                        </p:tgtEl>
                                        <p:attrNameLst>
                                          <p:attrName>ppt_h</p:attrName>
                                        </p:attrNameLst>
                                      </p:cBhvr>
                                      <p:tavLst>
                                        <p:tav tm="0">
                                          <p:val>
                                            <p:fltVal val="0"/>
                                          </p:val>
                                        </p:tav>
                                        <p:tav tm="100000">
                                          <p:val>
                                            <p:strVal val="#ppt_h"/>
                                          </p:val>
                                        </p:tav>
                                      </p:tavLst>
                                    </p:anim>
                                    <p:animEffect transition="in" filter="fade">
                                      <p:cBhvr>
                                        <p:cTn id="20" dur="500"/>
                                        <p:tgtEl>
                                          <p:spTgt spid="68"/>
                                        </p:tgtEl>
                                      </p:cBhvr>
                                    </p:animEffect>
                                  </p:childTnLst>
                                </p:cTn>
                              </p:par>
                              <p:par>
                                <p:cTn id="21" presetID="2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right)">
                                      <p:cBhvr>
                                        <p:cTn id="23" dur="500"/>
                                        <p:tgtEl>
                                          <p:spTgt spid="25"/>
                                        </p:tgtEl>
                                      </p:cBhvr>
                                    </p:animEffect>
                                  </p:childTnLst>
                                </p:cTn>
                              </p:par>
                              <p:par>
                                <p:cTn id="24" presetID="2" presetClass="entr" presetSubtype="8" accel="20000" decel="8000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0-#ppt_w/2"/>
                                          </p:val>
                                        </p:tav>
                                        <p:tav tm="100000">
                                          <p:val>
                                            <p:strVal val="#ppt_x"/>
                                          </p:val>
                                        </p:tav>
                                      </p:tavLst>
                                    </p:anim>
                                    <p:anim calcmode="lin" valueType="num">
                                      <p:cBhvr additive="base">
                                        <p:cTn id="27" dur="50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accel="20000" decel="8000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p:cTn id="36" dur="500" fill="hold"/>
                                        <p:tgtEl>
                                          <p:spTgt spid="61"/>
                                        </p:tgtEl>
                                        <p:attrNameLst>
                                          <p:attrName>ppt_w</p:attrName>
                                        </p:attrNameLst>
                                      </p:cBhvr>
                                      <p:tavLst>
                                        <p:tav tm="0">
                                          <p:val>
                                            <p:fltVal val="0"/>
                                          </p:val>
                                        </p:tav>
                                        <p:tav tm="100000">
                                          <p:val>
                                            <p:strVal val="#ppt_w"/>
                                          </p:val>
                                        </p:tav>
                                      </p:tavLst>
                                    </p:anim>
                                    <p:anim calcmode="lin" valueType="num">
                                      <p:cBhvr>
                                        <p:cTn id="37" dur="500" fill="hold"/>
                                        <p:tgtEl>
                                          <p:spTgt spid="61"/>
                                        </p:tgtEl>
                                        <p:attrNameLst>
                                          <p:attrName>ppt_h</p:attrName>
                                        </p:attrNameLst>
                                      </p:cBhvr>
                                      <p:tavLst>
                                        <p:tav tm="0">
                                          <p:val>
                                            <p:fltVal val="0"/>
                                          </p:val>
                                        </p:tav>
                                        <p:tav tm="100000">
                                          <p:val>
                                            <p:strVal val="#ppt_h"/>
                                          </p:val>
                                        </p:tav>
                                      </p:tavLst>
                                    </p:anim>
                                    <p:animEffect transition="in" filter="fade">
                                      <p:cBhvr>
                                        <p:cTn id="38" dur="500"/>
                                        <p:tgtEl>
                                          <p:spTgt spid="61"/>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p:cTn id="42" dur="500" fill="hold"/>
                                        <p:tgtEl>
                                          <p:spTgt spid="69"/>
                                        </p:tgtEl>
                                        <p:attrNameLst>
                                          <p:attrName>ppt_w</p:attrName>
                                        </p:attrNameLst>
                                      </p:cBhvr>
                                      <p:tavLst>
                                        <p:tav tm="0">
                                          <p:val>
                                            <p:fltVal val="0"/>
                                          </p:val>
                                        </p:tav>
                                        <p:tav tm="100000">
                                          <p:val>
                                            <p:strVal val="#ppt_w"/>
                                          </p:val>
                                        </p:tav>
                                      </p:tavLst>
                                    </p:anim>
                                    <p:anim calcmode="lin" valueType="num">
                                      <p:cBhvr>
                                        <p:cTn id="43" dur="500" fill="hold"/>
                                        <p:tgtEl>
                                          <p:spTgt spid="69"/>
                                        </p:tgtEl>
                                        <p:attrNameLst>
                                          <p:attrName>ppt_h</p:attrName>
                                        </p:attrNameLst>
                                      </p:cBhvr>
                                      <p:tavLst>
                                        <p:tav tm="0">
                                          <p:val>
                                            <p:fltVal val="0"/>
                                          </p:val>
                                        </p:tav>
                                        <p:tav tm="100000">
                                          <p:val>
                                            <p:strVal val="#ppt_h"/>
                                          </p:val>
                                        </p:tav>
                                      </p:tavLst>
                                    </p:anim>
                                    <p:animEffect transition="in" filter="fade">
                                      <p:cBhvr>
                                        <p:cTn id="44" dur="500"/>
                                        <p:tgtEl>
                                          <p:spTgt spid="69"/>
                                        </p:tgtEl>
                                      </p:cBhvr>
                                    </p:animEffect>
                                  </p:childTnLst>
                                </p:cTn>
                              </p:par>
                              <p:par>
                                <p:cTn id="45" presetID="22" presetClass="entr" presetSubtype="8"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par>
                                <p:cTn id="48" presetID="2" presetClass="entr" presetSubtype="2" accel="20000" decel="8000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1+#ppt_w/2"/>
                                          </p:val>
                                        </p:tav>
                                        <p:tav tm="100000">
                                          <p:val>
                                            <p:strVal val="#ppt_x"/>
                                          </p:val>
                                        </p:tav>
                                      </p:tavLst>
                                    </p:anim>
                                    <p:anim calcmode="lin" valueType="num">
                                      <p:cBhvr additive="base">
                                        <p:cTn id="51" dur="500" fill="hold"/>
                                        <p:tgtEl>
                                          <p:spTgt spid="40"/>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2" presetClass="entr" presetSubtype="8" accel="20000" decel="8000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childTnLst>
                          </p:cTn>
                        </p:par>
                        <p:par>
                          <p:cTn id="57" fill="hold">
                            <p:stCondLst>
                              <p:cond delay="3500"/>
                            </p:stCondLst>
                            <p:childTnLst>
                              <p:par>
                                <p:cTn id="58" presetID="53" presetClass="entr" presetSubtype="16"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p:cTn id="60" dur="500" fill="hold"/>
                                        <p:tgtEl>
                                          <p:spTgt spid="54"/>
                                        </p:tgtEl>
                                        <p:attrNameLst>
                                          <p:attrName>ppt_w</p:attrName>
                                        </p:attrNameLst>
                                      </p:cBhvr>
                                      <p:tavLst>
                                        <p:tav tm="0">
                                          <p:val>
                                            <p:fltVal val="0"/>
                                          </p:val>
                                        </p:tav>
                                        <p:tav tm="100000">
                                          <p:val>
                                            <p:strVal val="#ppt_w"/>
                                          </p:val>
                                        </p:tav>
                                      </p:tavLst>
                                    </p:anim>
                                    <p:anim calcmode="lin" valueType="num">
                                      <p:cBhvr>
                                        <p:cTn id="61" dur="500" fill="hold"/>
                                        <p:tgtEl>
                                          <p:spTgt spid="54"/>
                                        </p:tgtEl>
                                        <p:attrNameLst>
                                          <p:attrName>ppt_h</p:attrName>
                                        </p:attrNameLst>
                                      </p:cBhvr>
                                      <p:tavLst>
                                        <p:tav tm="0">
                                          <p:val>
                                            <p:fltVal val="0"/>
                                          </p:val>
                                        </p:tav>
                                        <p:tav tm="100000">
                                          <p:val>
                                            <p:strVal val="#ppt_h"/>
                                          </p:val>
                                        </p:tav>
                                      </p:tavLst>
                                    </p:anim>
                                    <p:animEffect transition="in" filter="fade">
                                      <p:cBhvr>
                                        <p:cTn id="62" dur="500"/>
                                        <p:tgtEl>
                                          <p:spTgt spid="54"/>
                                        </p:tgtEl>
                                      </p:cBhvr>
                                    </p:animEffect>
                                  </p:childTnLst>
                                </p:cTn>
                              </p:par>
                            </p:childTnLst>
                          </p:cTn>
                        </p:par>
                        <p:par>
                          <p:cTn id="63" fill="hold">
                            <p:stCondLst>
                              <p:cond delay="4000"/>
                            </p:stCondLst>
                            <p:childTnLst>
                              <p:par>
                                <p:cTn id="64" presetID="53" presetClass="entr" presetSubtype="16" fill="hold" grpId="0" nodeType="afterEffect">
                                  <p:stCondLst>
                                    <p:cond delay="0"/>
                                  </p:stCondLst>
                                  <p:childTnLst>
                                    <p:set>
                                      <p:cBhvr>
                                        <p:cTn id="65" dur="1" fill="hold">
                                          <p:stCondLst>
                                            <p:cond delay="0"/>
                                          </p:stCondLst>
                                        </p:cTn>
                                        <p:tgtEl>
                                          <p:spTgt spid="71"/>
                                        </p:tgtEl>
                                        <p:attrNameLst>
                                          <p:attrName>style.visibility</p:attrName>
                                        </p:attrNameLst>
                                      </p:cBhvr>
                                      <p:to>
                                        <p:strVal val="visible"/>
                                      </p:to>
                                    </p:set>
                                    <p:anim calcmode="lin" valueType="num">
                                      <p:cBhvr>
                                        <p:cTn id="66" dur="500" fill="hold"/>
                                        <p:tgtEl>
                                          <p:spTgt spid="71"/>
                                        </p:tgtEl>
                                        <p:attrNameLst>
                                          <p:attrName>ppt_w</p:attrName>
                                        </p:attrNameLst>
                                      </p:cBhvr>
                                      <p:tavLst>
                                        <p:tav tm="0">
                                          <p:val>
                                            <p:fltVal val="0"/>
                                          </p:val>
                                        </p:tav>
                                        <p:tav tm="100000">
                                          <p:val>
                                            <p:strVal val="#ppt_w"/>
                                          </p:val>
                                        </p:tav>
                                      </p:tavLst>
                                    </p:anim>
                                    <p:anim calcmode="lin" valueType="num">
                                      <p:cBhvr>
                                        <p:cTn id="67" dur="500" fill="hold"/>
                                        <p:tgtEl>
                                          <p:spTgt spid="71"/>
                                        </p:tgtEl>
                                        <p:attrNameLst>
                                          <p:attrName>ppt_h</p:attrName>
                                        </p:attrNameLst>
                                      </p:cBhvr>
                                      <p:tavLst>
                                        <p:tav tm="0">
                                          <p:val>
                                            <p:fltVal val="0"/>
                                          </p:val>
                                        </p:tav>
                                        <p:tav tm="100000">
                                          <p:val>
                                            <p:strVal val="#ppt_h"/>
                                          </p:val>
                                        </p:tav>
                                      </p:tavLst>
                                    </p:anim>
                                    <p:animEffect transition="in" filter="fade">
                                      <p:cBhvr>
                                        <p:cTn id="68" dur="500"/>
                                        <p:tgtEl>
                                          <p:spTgt spid="71"/>
                                        </p:tgtEl>
                                      </p:cBhvr>
                                    </p:animEffect>
                                  </p:childTnLst>
                                </p:cTn>
                              </p:par>
                              <p:par>
                                <p:cTn id="69" presetID="22" presetClass="entr" presetSubtype="8"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left)">
                                      <p:cBhvr>
                                        <p:cTn id="71" dur="500"/>
                                        <p:tgtEl>
                                          <p:spTgt spid="41"/>
                                        </p:tgtEl>
                                      </p:cBhvr>
                                    </p:animEffect>
                                  </p:childTnLst>
                                </p:cTn>
                              </p:par>
                              <p:par>
                                <p:cTn id="72" presetID="2" presetClass="entr" presetSubtype="2" accel="20000" decel="8000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1+#ppt_w/2"/>
                                          </p:val>
                                        </p:tav>
                                        <p:tav tm="100000">
                                          <p:val>
                                            <p:strVal val="#ppt_x"/>
                                          </p:val>
                                        </p:tav>
                                      </p:tavLst>
                                    </p:anim>
                                    <p:anim calcmode="lin" valueType="num">
                                      <p:cBhvr additive="base">
                                        <p:cTn id="75"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0" grpId="0"/>
      <p:bldP spid="44" grpId="0"/>
      <p:bldP spid="68" grpId="0"/>
      <p:bldP spid="69"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5881498" y="4114786"/>
            <a:ext cx="2175150" cy="1959442"/>
          </a:xfrm>
          <a:custGeom>
            <a:avLst/>
            <a:gdLst>
              <a:gd name="T0" fmla="*/ 910 w 1104"/>
              <a:gd name="T1" fmla="*/ 0 h 994"/>
              <a:gd name="T2" fmla="*/ 922 w 1104"/>
              <a:gd name="T3" fmla="*/ 38 h 994"/>
              <a:gd name="T4" fmla="*/ 856 w 1104"/>
              <a:gd name="T5" fmla="*/ 104 h 994"/>
              <a:gd name="T6" fmla="*/ 790 w 1104"/>
              <a:gd name="T7" fmla="*/ 38 h 994"/>
              <a:gd name="T8" fmla="*/ 803 w 1104"/>
              <a:gd name="T9" fmla="*/ 0 h 994"/>
              <a:gd name="T10" fmla="*/ 624 w 1104"/>
              <a:gd name="T11" fmla="*/ 0 h 994"/>
              <a:gd name="T12" fmla="*/ 108 w 1104"/>
              <a:gd name="T13" fmla="*/ 514 h 994"/>
              <a:gd name="T14" fmla="*/ 103 w 1104"/>
              <a:gd name="T15" fmla="*/ 513 h 994"/>
              <a:gd name="T16" fmla="*/ 103 w 1104"/>
              <a:gd name="T17" fmla="*/ 731 h 994"/>
              <a:gd name="T18" fmla="*/ 66 w 1104"/>
              <a:gd name="T19" fmla="*/ 720 h 994"/>
              <a:gd name="T20" fmla="*/ 0 w 1104"/>
              <a:gd name="T21" fmla="*/ 786 h 994"/>
              <a:gd name="T22" fmla="*/ 66 w 1104"/>
              <a:gd name="T23" fmla="*/ 852 h 994"/>
              <a:gd name="T24" fmla="*/ 103 w 1104"/>
              <a:gd name="T25" fmla="*/ 841 h 994"/>
              <a:gd name="T26" fmla="*/ 103 w 1104"/>
              <a:gd name="T27" fmla="*/ 994 h 994"/>
              <a:gd name="T28" fmla="*/ 108 w 1104"/>
              <a:gd name="T29" fmla="*/ 994 h 994"/>
              <a:gd name="T30" fmla="*/ 1104 w 1104"/>
              <a:gd name="T31" fmla="*/ 0 h 994"/>
              <a:gd name="T32" fmla="*/ 910 w 1104"/>
              <a:gd name="T33"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4" h="994">
                <a:moveTo>
                  <a:pt x="910" y="0"/>
                </a:moveTo>
                <a:cubicBezTo>
                  <a:pt x="918" y="11"/>
                  <a:pt x="922" y="24"/>
                  <a:pt x="922" y="38"/>
                </a:cubicBezTo>
                <a:cubicBezTo>
                  <a:pt x="922" y="75"/>
                  <a:pt x="893" y="104"/>
                  <a:pt x="856" y="104"/>
                </a:cubicBezTo>
                <a:cubicBezTo>
                  <a:pt x="820" y="104"/>
                  <a:pt x="790" y="75"/>
                  <a:pt x="790" y="38"/>
                </a:cubicBezTo>
                <a:cubicBezTo>
                  <a:pt x="790" y="24"/>
                  <a:pt x="795" y="11"/>
                  <a:pt x="803" y="0"/>
                </a:cubicBezTo>
                <a:cubicBezTo>
                  <a:pt x="624" y="0"/>
                  <a:pt x="624" y="0"/>
                  <a:pt x="624" y="0"/>
                </a:cubicBezTo>
                <a:cubicBezTo>
                  <a:pt x="623" y="284"/>
                  <a:pt x="392" y="514"/>
                  <a:pt x="108" y="514"/>
                </a:cubicBezTo>
                <a:cubicBezTo>
                  <a:pt x="106" y="514"/>
                  <a:pt x="104" y="513"/>
                  <a:pt x="103" y="513"/>
                </a:cubicBezTo>
                <a:cubicBezTo>
                  <a:pt x="103" y="731"/>
                  <a:pt x="103" y="731"/>
                  <a:pt x="103" y="731"/>
                </a:cubicBezTo>
                <a:cubicBezTo>
                  <a:pt x="92" y="724"/>
                  <a:pt x="79" y="720"/>
                  <a:pt x="66" y="720"/>
                </a:cubicBezTo>
                <a:cubicBezTo>
                  <a:pt x="29" y="720"/>
                  <a:pt x="0" y="750"/>
                  <a:pt x="0" y="786"/>
                </a:cubicBezTo>
                <a:cubicBezTo>
                  <a:pt x="0" y="823"/>
                  <a:pt x="29" y="852"/>
                  <a:pt x="66" y="852"/>
                </a:cubicBezTo>
                <a:cubicBezTo>
                  <a:pt x="79" y="852"/>
                  <a:pt x="92" y="848"/>
                  <a:pt x="103" y="841"/>
                </a:cubicBezTo>
                <a:cubicBezTo>
                  <a:pt x="103" y="994"/>
                  <a:pt x="103" y="994"/>
                  <a:pt x="103" y="994"/>
                </a:cubicBezTo>
                <a:cubicBezTo>
                  <a:pt x="104" y="994"/>
                  <a:pt x="106" y="994"/>
                  <a:pt x="108" y="994"/>
                </a:cubicBezTo>
                <a:cubicBezTo>
                  <a:pt x="657" y="994"/>
                  <a:pt x="1103" y="549"/>
                  <a:pt x="1104" y="0"/>
                </a:cubicBezTo>
                <a:lnTo>
                  <a:pt x="91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4131737" y="3908719"/>
            <a:ext cx="1952212" cy="2165510"/>
          </a:xfrm>
          <a:custGeom>
            <a:avLst/>
            <a:gdLst>
              <a:gd name="T0" fmla="*/ 954 w 991"/>
              <a:gd name="T1" fmla="*/ 825 h 1099"/>
              <a:gd name="T2" fmla="*/ 991 w 991"/>
              <a:gd name="T3" fmla="*/ 836 h 1099"/>
              <a:gd name="T4" fmla="*/ 991 w 991"/>
              <a:gd name="T5" fmla="*/ 618 h 1099"/>
              <a:gd name="T6" fmla="*/ 480 w 991"/>
              <a:gd name="T7" fmla="*/ 105 h 1099"/>
              <a:gd name="T8" fmla="*/ 294 w 991"/>
              <a:gd name="T9" fmla="*/ 105 h 1099"/>
              <a:gd name="T10" fmla="*/ 306 w 991"/>
              <a:gd name="T11" fmla="*/ 66 h 1099"/>
              <a:gd name="T12" fmla="*/ 240 w 991"/>
              <a:gd name="T13" fmla="*/ 0 h 1099"/>
              <a:gd name="T14" fmla="*/ 174 w 991"/>
              <a:gd name="T15" fmla="*/ 66 h 1099"/>
              <a:gd name="T16" fmla="*/ 187 w 991"/>
              <a:gd name="T17" fmla="*/ 105 h 1099"/>
              <a:gd name="T18" fmla="*/ 0 w 991"/>
              <a:gd name="T19" fmla="*/ 105 h 1099"/>
              <a:gd name="T20" fmla="*/ 991 w 991"/>
              <a:gd name="T21" fmla="*/ 1099 h 1099"/>
              <a:gd name="T22" fmla="*/ 991 w 991"/>
              <a:gd name="T23" fmla="*/ 946 h 1099"/>
              <a:gd name="T24" fmla="*/ 954 w 991"/>
              <a:gd name="T25" fmla="*/ 957 h 1099"/>
              <a:gd name="T26" fmla="*/ 888 w 991"/>
              <a:gd name="T27" fmla="*/ 891 h 1099"/>
              <a:gd name="T28" fmla="*/ 954 w 991"/>
              <a:gd name="T29" fmla="*/ 825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1" h="1099">
                <a:moveTo>
                  <a:pt x="954" y="825"/>
                </a:moveTo>
                <a:cubicBezTo>
                  <a:pt x="967" y="825"/>
                  <a:pt x="980" y="829"/>
                  <a:pt x="991" y="836"/>
                </a:cubicBezTo>
                <a:cubicBezTo>
                  <a:pt x="991" y="618"/>
                  <a:pt x="991" y="618"/>
                  <a:pt x="991" y="618"/>
                </a:cubicBezTo>
                <a:cubicBezTo>
                  <a:pt x="709" y="616"/>
                  <a:pt x="482" y="387"/>
                  <a:pt x="480" y="105"/>
                </a:cubicBezTo>
                <a:cubicBezTo>
                  <a:pt x="294" y="105"/>
                  <a:pt x="294" y="105"/>
                  <a:pt x="294" y="105"/>
                </a:cubicBezTo>
                <a:cubicBezTo>
                  <a:pt x="302" y="94"/>
                  <a:pt x="306" y="81"/>
                  <a:pt x="306" y="66"/>
                </a:cubicBezTo>
                <a:cubicBezTo>
                  <a:pt x="306" y="30"/>
                  <a:pt x="277" y="0"/>
                  <a:pt x="240" y="0"/>
                </a:cubicBezTo>
                <a:cubicBezTo>
                  <a:pt x="204" y="0"/>
                  <a:pt x="174" y="30"/>
                  <a:pt x="174" y="66"/>
                </a:cubicBezTo>
                <a:cubicBezTo>
                  <a:pt x="174" y="81"/>
                  <a:pt x="179" y="94"/>
                  <a:pt x="187" y="105"/>
                </a:cubicBezTo>
                <a:cubicBezTo>
                  <a:pt x="0" y="105"/>
                  <a:pt x="0" y="105"/>
                  <a:pt x="0" y="105"/>
                </a:cubicBezTo>
                <a:cubicBezTo>
                  <a:pt x="2" y="652"/>
                  <a:pt x="444" y="1096"/>
                  <a:pt x="991" y="1099"/>
                </a:cubicBezTo>
                <a:cubicBezTo>
                  <a:pt x="991" y="946"/>
                  <a:pt x="991" y="946"/>
                  <a:pt x="991" y="946"/>
                </a:cubicBezTo>
                <a:cubicBezTo>
                  <a:pt x="980" y="953"/>
                  <a:pt x="967" y="957"/>
                  <a:pt x="954" y="957"/>
                </a:cubicBezTo>
                <a:cubicBezTo>
                  <a:pt x="917" y="957"/>
                  <a:pt x="888" y="928"/>
                  <a:pt x="888" y="891"/>
                </a:cubicBezTo>
                <a:cubicBezTo>
                  <a:pt x="888" y="855"/>
                  <a:pt x="917" y="825"/>
                  <a:pt x="954" y="82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4131737" y="2148113"/>
            <a:ext cx="2161894" cy="1966673"/>
          </a:xfrm>
          <a:custGeom>
            <a:avLst/>
            <a:gdLst>
              <a:gd name="T0" fmla="*/ 480 w 1097"/>
              <a:gd name="T1" fmla="*/ 998 h 998"/>
              <a:gd name="T2" fmla="*/ 480 w 1097"/>
              <a:gd name="T3" fmla="*/ 996 h 998"/>
              <a:gd name="T4" fmla="*/ 991 w 1097"/>
              <a:gd name="T5" fmla="*/ 480 h 998"/>
              <a:gd name="T6" fmla="*/ 991 w 1097"/>
              <a:gd name="T7" fmla="*/ 332 h 998"/>
              <a:gd name="T8" fmla="*/ 1031 w 1097"/>
              <a:gd name="T9" fmla="*/ 346 h 998"/>
              <a:gd name="T10" fmla="*/ 1097 w 1097"/>
              <a:gd name="T11" fmla="*/ 280 h 998"/>
              <a:gd name="T12" fmla="*/ 1031 w 1097"/>
              <a:gd name="T13" fmla="*/ 214 h 998"/>
              <a:gd name="T14" fmla="*/ 991 w 1097"/>
              <a:gd name="T15" fmla="*/ 228 h 998"/>
              <a:gd name="T16" fmla="*/ 991 w 1097"/>
              <a:gd name="T17" fmla="*/ 0 h 998"/>
              <a:gd name="T18" fmla="*/ 0 w 1097"/>
              <a:gd name="T19" fmla="*/ 996 h 998"/>
              <a:gd name="T20" fmla="*/ 0 w 1097"/>
              <a:gd name="T21" fmla="*/ 998 h 998"/>
              <a:gd name="T22" fmla="*/ 187 w 1097"/>
              <a:gd name="T23" fmla="*/ 998 h 998"/>
              <a:gd name="T24" fmla="*/ 174 w 1097"/>
              <a:gd name="T25" fmla="*/ 959 h 998"/>
              <a:gd name="T26" fmla="*/ 240 w 1097"/>
              <a:gd name="T27" fmla="*/ 893 h 998"/>
              <a:gd name="T28" fmla="*/ 306 w 1097"/>
              <a:gd name="T29" fmla="*/ 959 h 998"/>
              <a:gd name="T30" fmla="*/ 294 w 1097"/>
              <a:gd name="T31" fmla="*/ 998 h 998"/>
              <a:gd name="T32" fmla="*/ 480 w 1097"/>
              <a:gd name="T33" fmla="*/ 99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7" h="998">
                <a:moveTo>
                  <a:pt x="480" y="998"/>
                </a:moveTo>
                <a:cubicBezTo>
                  <a:pt x="480" y="997"/>
                  <a:pt x="480" y="997"/>
                  <a:pt x="480" y="996"/>
                </a:cubicBezTo>
                <a:cubicBezTo>
                  <a:pt x="480" y="713"/>
                  <a:pt x="708" y="483"/>
                  <a:pt x="991" y="480"/>
                </a:cubicBezTo>
                <a:cubicBezTo>
                  <a:pt x="991" y="332"/>
                  <a:pt x="991" y="332"/>
                  <a:pt x="991" y="332"/>
                </a:cubicBezTo>
                <a:cubicBezTo>
                  <a:pt x="1002" y="341"/>
                  <a:pt x="1016" y="346"/>
                  <a:pt x="1031" y="346"/>
                </a:cubicBezTo>
                <a:cubicBezTo>
                  <a:pt x="1067" y="346"/>
                  <a:pt x="1097" y="316"/>
                  <a:pt x="1097" y="280"/>
                </a:cubicBezTo>
                <a:cubicBezTo>
                  <a:pt x="1097" y="244"/>
                  <a:pt x="1067" y="214"/>
                  <a:pt x="1031" y="214"/>
                </a:cubicBezTo>
                <a:cubicBezTo>
                  <a:pt x="1016" y="214"/>
                  <a:pt x="1002" y="219"/>
                  <a:pt x="991" y="228"/>
                </a:cubicBezTo>
                <a:cubicBezTo>
                  <a:pt x="991" y="0"/>
                  <a:pt x="991" y="0"/>
                  <a:pt x="991" y="0"/>
                </a:cubicBezTo>
                <a:cubicBezTo>
                  <a:pt x="443" y="3"/>
                  <a:pt x="0" y="448"/>
                  <a:pt x="0" y="996"/>
                </a:cubicBezTo>
                <a:cubicBezTo>
                  <a:pt x="0" y="997"/>
                  <a:pt x="0" y="997"/>
                  <a:pt x="0" y="998"/>
                </a:cubicBezTo>
                <a:cubicBezTo>
                  <a:pt x="187" y="998"/>
                  <a:pt x="187" y="998"/>
                  <a:pt x="187" y="998"/>
                </a:cubicBezTo>
                <a:cubicBezTo>
                  <a:pt x="179" y="987"/>
                  <a:pt x="174" y="974"/>
                  <a:pt x="174" y="959"/>
                </a:cubicBezTo>
                <a:cubicBezTo>
                  <a:pt x="174" y="923"/>
                  <a:pt x="204" y="893"/>
                  <a:pt x="240" y="893"/>
                </a:cubicBezTo>
                <a:cubicBezTo>
                  <a:pt x="277" y="893"/>
                  <a:pt x="306" y="923"/>
                  <a:pt x="306" y="959"/>
                </a:cubicBezTo>
                <a:cubicBezTo>
                  <a:pt x="306" y="974"/>
                  <a:pt x="302" y="987"/>
                  <a:pt x="294" y="998"/>
                </a:cubicBezTo>
                <a:lnTo>
                  <a:pt x="480" y="99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083949" y="2148113"/>
            <a:ext cx="1972699" cy="2171535"/>
          </a:xfrm>
          <a:custGeom>
            <a:avLst/>
            <a:gdLst>
              <a:gd name="T0" fmla="*/ 1001 w 1001"/>
              <a:gd name="T1" fmla="*/ 996 h 1102"/>
              <a:gd name="T2" fmla="*/ 5 w 1001"/>
              <a:gd name="T3" fmla="*/ 0 h 1102"/>
              <a:gd name="T4" fmla="*/ 0 w 1001"/>
              <a:gd name="T5" fmla="*/ 0 h 1102"/>
              <a:gd name="T6" fmla="*/ 0 w 1001"/>
              <a:gd name="T7" fmla="*/ 228 h 1102"/>
              <a:gd name="T8" fmla="*/ 40 w 1001"/>
              <a:gd name="T9" fmla="*/ 214 h 1102"/>
              <a:gd name="T10" fmla="*/ 106 w 1001"/>
              <a:gd name="T11" fmla="*/ 280 h 1102"/>
              <a:gd name="T12" fmla="*/ 40 w 1001"/>
              <a:gd name="T13" fmla="*/ 346 h 1102"/>
              <a:gd name="T14" fmla="*/ 0 w 1001"/>
              <a:gd name="T15" fmla="*/ 332 h 1102"/>
              <a:gd name="T16" fmla="*/ 0 w 1001"/>
              <a:gd name="T17" fmla="*/ 480 h 1102"/>
              <a:gd name="T18" fmla="*/ 5 w 1001"/>
              <a:gd name="T19" fmla="*/ 480 h 1102"/>
              <a:gd name="T20" fmla="*/ 521 w 1001"/>
              <a:gd name="T21" fmla="*/ 996 h 1102"/>
              <a:gd name="T22" fmla="*/ 521 w 1001"/>
              <a:gd name="T23" fmla="*/ 998 h 1102"/>
              <a:gd name="T24" fmla="*/ 700 w 1001"/>
              <a:gd name="T25" fmla="*/ 998 h 1102"/>
              <a:gd name="T26" fmla="*/ 687 w 1001"/>
              <a:gd name="T27" fmla="*/ 1036 h 1102"/>
              <a:gd name="T28" fmla="*/ 753 w 1001"/>
              <a:gd name="T29" fmla="*/ 1102 h 1102"/>
              <a:gd name="T30" fmla="*/ 819 w 1001"/>
              <a:gd name="T31" fmla="*/ 1036 h 1102"/>
              <a:gd name="T32" fmla="*/ 807 w 1001"/>
              <a:gd name="T33" fmla="*/ 998 h 1102"/>
              <a:gd name="T34" fmla="*/ 1001 w 1001"/>
              <a:gd name="T35" fmla="*/ 998 h 1102"/>
              <a:gd name="T36" fmla="*/ 1001 w 1001"/>
              <a:gd name="T3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1" h="1102">
                <a:moveTo>
                  <a:pt x="1001" y="996"/>
                </a:moveTo>
                <a:cubicBezTo>
                  <a:pt x="1001" y="446"/>
                  <a:pt x="555" y="0"/>
                  <a:pt x="5" y="0"/>
                </a:cubicBezTo>
                <a:cubicBezTo>
                  <a:pt x="3" y="0"/>
                  <a:pt x="1" y="0"/>
                  <a:pt x="0" y="0"/>
                </a:cubicBezTo>
                <a:cubicBezTo>
                  <a:pt x="0" y="228"/>
                  <a:pt x="0" y="228"/>
                  <a:pt x="0" y="228"/>
                </a:cubicBezTo>
                <a:cubicBezTo>
                  <a:pt x="11" y="219"/>
                  <a:pt x="25" y="214"/>
                  <a:pt x="40" y="214"/>
                </a:cubicBezTo>
                <a:cubicBezTo>
                  <a:pt x="76" y="214"/>
                  <a:pt x="106" y="244"/>
                  <a:pt x="106" y="280"/>
                </a:cubicBezTo>
                <a:cubicBezTo>
                  <a:pt x="106" y="316"/>
                  <a:pt x="76" y="346"/>
                  <a:pt x="40" y="346"/>
                </a:cubicBezTo>
                <a:cubicBezTo>
                  <a:pt x="25" y="346"/>
                  <a:pt x="11" y="341"/>
                  <a:pt x="0" y="332"/>
                </a:cubicBezTo>
                <a:cubicBezTo>
                  <a:pt x="0" y="480"/>
                  <a:pt x="0" y="480"/>
                  <a:pt x="0" y="480"/>
                </a:cubicBezTo>
                <a:cubicBezTo>
                  <a:pt x="1" y="480"/>
                  <a:pt x="3" y="480"/>
                  <a:pt x="5" y="480"/>
                </a:cubicBezTo>
                <a:cubicBezTo>
                  <a:pt x="290" y="480"/>
                  <a:pt x="521" y="711"/>
                  <a:pt x="521" y="996"/>
                </a:cubicBezTo>
                <a:cubicBezTo>
                  <a:pt x="521" y="997"/>
                  <a:pt x="521" y="997"/>
                  <a:pt x="521" y="998"/>
                </a:cubicBezTo>
                <a:cubicBezTo>
                  <a:pt x="700" y="998"/>
                  <a:pt x="700" y="998"/>
                  <a:pt x="700" y="998"/>
                </a:cubicBezTo>
                <a:cubicBezTo>
                  <a:pt x="692" y="1009"/>
                  <a:pt x="687" y="1022"/>
                  <a:pt x="687" y="1036"/>
                </a:cubicBezTo>
                <a:cubicBezTo>
                  <a:pt x="687" y="1073"/>
                  <a:pt x="717" y="1102"/>
                  <a:pt x="753" y="1102"/>
                </a:cubicBezTo>
                <a:cubicBezTo>
                  <a:pt x="790" y="1102"/>
                  <a:pt x="819" y="1073"/>
                  <a:pt x="819" y="1036"/>
                </a:cubicBezTo>
                <a:cubicBezTo>
                  <a:pt x="819" y="1022"/>
                  <a:pt x="815" y="1009"/>
                  <a:pt x="807" y="998"/>
                </a:cubicBezTo>
                <a:cubicBezTo>
                  <a:pt x="1001" y="998"/>
                  <a:pt x="1001" y="998"/>
                  <a:pt x="1001" y="998"/>
                </a:cubicBezTo>
                <a:cubicBezTo>
                  <a:pt x="1001" y="997"/>
                  <a:pt x="1001" y="997"/>
                  <a:pt x="1001" y="9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Oval 9"/>
          <p:cNvSpPr>
            <a:spLocks noChangeArrowheads="1"/>
          </p:cNvSpPr>
          <p:nvPr/>
        </p:nvSpPr>
        <p:spPr bwMode="auto">
          <a:xfrm>
            <a:off x="7329991" y="5203920"/>
            <a:ext cx="782090" cy="782090"/>
          </a:xfrm>
          <a:prstGeom prst="ellipse">
            <a:avLst/>
          </a:prstGeom>
          <a:solidFill>
            <a:schemeClr val="accent3"/>
          </a:solidFill>
          <a:ln>
            <a:noFill/>
          </a:ln>
        </p:spPr>
        <p:txBody>
          <a:bodyPr vert="horz" wrap="square" lIns="91440" tIns="45720" rIns="91440" bIns="45720" numCol="1" anchor="ctr" anchorCtr="0" compatLnSpc="1">
            <a:prstTxWarp prst="textNoShape">
              <a:avLst/>
            </a:prstTxWarp>
          </a:bodyPr>
          <a:lstStyle/>
          <a:p>
            <a:pPr algn="ctr"/>
            <a:r>
              <a:rPr lang="en-US" sz="2000" b="1" dirty="0">
                <a:solidFill>
                  <a:schemeClr val="bg1"/>
                </a:solidFill>
              </a:rPr>
              <a:t>03</a:t>
            </a:r>
          </a:p>
        </p:txBody>
      </p:sp>
      <p:sp>
        <p:nvSpPr>
          <p:cNvPr id="10" name="Oval 10"/>
          <p:cNvSpPr>
            <a:spLocks noChangeArrowheads="1"/>
          </p:cNvSpPr>
          <p:nvPr/>
        </p:nvSpPr>
        <p:spPr bwMode="auto">
          <a:xfrm>
            <a:off x="7329991" y="2239511"/>
            <a:ext cx="782090" cy="782090"/>
          </a:xfrm>
          <a:prstGeom prst="ellipse">
            <a:avLst/>
          </a:pr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en-US" sz="2000" b="1" dirty="0">
                <a:solidFill>
                  <a:schemeClr val="bg1"/>
                </a:solidFill>
              </a:rPr>
              <a:t>02</a:t>
            </a:r>
          </a:p>
        </p:txBody>
      </p:sp>
      <p:sp>
        <p:nvSpPr>
          <p:cNvPr id="11" name="Oval 11"/>
          <p:cNvSpPr>
            <a:spLocks noChangeArrowheads="1"/>
          </p:cNvSpPr>
          <p:nvPr/>
        </p:nvSpPr>
        <p:spPr bwMode="auto">
          <a:xfrm>
            <a:off x="4079919" y="5203920"/>
            <a:ext cx="782090" cy="782090"/>
          </a:xfrm>
          <a:prstGeom prst="ellipse">
            <a:avLst/>
          </a:prstGeom>
          <a:solidFill>
            <a:schemeClr val="accent4"/>
          </a:solidFill>
          <a:ln>
            <a:noFill/>
          </a:ln>
        </p:spPr>
        <p:txBody>
          <a:bodyPr vert="horz" wrap="square" lIns="91440" tIns="45720" rIns="91440" bIns="45720" numCol="1" anchor="ctr" anchorCtr="0" compatLnSpc="1">
            <a:prstTxWarp prst="textNoShape">
              <a:avLst/>
            </a:prstTxWarp>
          </a:bodyPr>
          <a:lstStyle/>
          <a:p>
            <a:pPr algn="ctr"/>
            <a:r>
              <a:rPr lang="en-US" sz="2000" b="1" dirty="0">
                <a:solidFill>
                  <a:schemeClr val="bg1"/>
                </a:solidFill>
              </a:rPr>
              <a:t>04</a:t>
            </a:r>
          </a:p>
        </p:txBody>
      </p:sp>
      <p:sp>
        <p:nvSpPr>
          <p:cNvPr id="12" name="Oval 12"/>
          <p:cNvSpPr>
            <a:spLocks noChangeArrowheads="1"/>
          </p:cNvSpPr>
          <p:nvPr/>
        </p:nvSpPr>
        <p:spPr bwMode="auto">
          <a:xfrm>
            <a:off x="4079919" y="2239511"/>
            <a:ext cx="782090" cy="782090"/>
          </a:xfrm>
          <a:prstGeom prst="ellipse">
            <a:avLst/>
          </a:prstGeom>
          <a:solidFill>
            <a:schemeClr val="accent1"/>
          </a:solidFill>
          <a:ln>
            <a:noFill/>
          </a:ln>
        </p:spPr>
        <p:txBody>
          <a:bodyPr vert="horz" wrap="square" lIns="91440" tIns="45720" rIns="91440" bIns="45720" numCol="1" anchor="ctr" anchorCtr="0" compatLnSpc="1">
            <a:prstTxWarp prst="textNoShape">
              <a:avLst/>
            </a:prstTxWarp>
          </a:bodyPr>
          <a:lstStyle/>
          <a:p>
            <a:pPr algn="ctr"/>
            <a:r>
              <a:rPr lang="en-US" sz="2000" b="1" dirty="0">
                <a:solidFill>
                  <a:schemeClr val="bg1"/>
                </a:solidFill>
              </a:rPr>
              <a:t>01</a:t>
            </a:r>
          </a:p>
        </p:txBody>
      </p:sp>
      <p:sp>
        <p:nvSpPr>
          <p:cNvPr id="3" name="Text Placeholder 2"/>
          <p:cNvSpPr>
            <a:spLocks noGrp="1"/>
          </p:cNvSpPr>
          <p:nvPr>
            <p:ph type="body" sz="half" idx="2"/>
          </p:nvPr>
        </p:nvSpPr>
        <p:spPr/>
        <p:txBody>
          <a:bodyPr/>
          <a:lstStyle/>
          <a:p>
            <a:r>
              <a:rPr lang="zh-CN" altLang="en-US" dirty="0"/>
              <a:t>除了提供墓园业务软件开发定制服务外，我们还可以提供如下服务</a:t>
            </a:r>
            <a:endParaRPr lang="en-US" dirty="0"/>
          </a:p>
        </p:txBody>
      </p:sp>
      <p:sp>
        <p:nvSpPr>
          <p:cNvPr id="2" name="Title 1"/>
          <p:cNvSpPr>
            <a:spLocks noGrp="1"/>
          </p:cNvSpPr>
          <p:nvPr>
            <p:ph type="title"/>
          </p:nvPr>
        </p:nvSpPr>
        <p:spPr/>
        <p:txBody>
          <a:bodyPr/>
          <a:lstStyle/>
          <a:p>
            <a:r>
              <a:rPr lang="zh-CN" altLang="en-US" dirty="0"/>
              <a:t>我们的服务</a:t>
            </a:r>
            <a:endParaRPr lang="en-US" dirty="0"/>
          </a:p>
        </p:txBody>
      </p:sp>
      <p:sp>
        <p:nvSpPr>
          <p:cNvPr id="14" name="Inhaltsplatzhalter 4"/>
          <p:cNvSpPr txBox="1">
            <a:spLocks/>
          </p:cNvSpPr>
          <p:nvPr/>
        </p:nvSpPr>
        <p:spPr>
          <a:xfrm>
            <a:off x="699450" y="2076558"/>
            <a:ext cx="2874183" cy="150810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1"/>
                </a:solidFill>
                <a:latin typeface="+mj-lt"/>
              </a:rPr>
              <a:t>本地云部署</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400" b="1" dirty="0">
                <a:solidFill>
                  <a:schemeClr val="accent1"/>
                </a:solidFill>
                <a:latin typeface="+mj-lt"/>
              </a:rPr>
              <a:t>数据安全成了为重要的大事，我们可以为用户部署本地云服务，让系统运行畅通无阻，数据分布式存储安全有保证。并提供负载均衡服务，可以保证系统高并发运行</a:t>
            </a:r>
            <a:r>
              <a:rPr lang="en-US" altLang="zh-CN" sz="1400" b="1" dirty="0">
                <a:solidFill>
                  <a:schemeClr val="accent1"/>
                </a:solidFill>
                <a:latin typeface="+mj-lt"/>
              </a:rPr>
              <a:t>.</a:t>
            </a:r>
            <a:r>
              <a:rPr lang="en-US" sz="1100" dirty="0">
                <a:solidFill>
                  <a:schemeClr val="bg1">
                    <a:lumMod val="65000"/>
                  </a:schemeClr>
                </a:solidFill>
                <a:latin typeface="+mn-lt"/>
              </a:rPr>
              <a:t>. </a:t>
            </a:r>
          </a:p>
        </p:txBody>
      </p:sp>
      <p:sp>
        <p:nvSpPr>
          <p:cNvPr id="15" name="Inhaltsplatzhalter 4"/>
          <p:cNvSpPr txBox="1">
            <a:spLocks/>
          </p:cNvSpPr>
          <p:nvPr/>
        </p:nvSpPr>
        <p:spPr>
          <a:xfrm>
            <a:off x="8598766" y="2076558"/>
            <a:ext cx="2856273"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2"/>
                </a:solidFill>
                <a:latin typeface="+mj-lt"/>
              </a:rPr>
              <a:t>网站、</a:t>
            </a:r>
            <a:r>
              <a:rPr lang="en-US" sz="1400" b="1" dirty="0">
                <a:solidFill>
                  <a:schemeClr val="accent2"/>
                </a:solidFill>
                <a:latin typeface="+mj-lt"/>
              </a:rPr>
              <a:t>APP</a:t>
            </a:r>
            <a:r>
              <a:rPr lang="zh-CN" altLang="en-US" sz="1400" b="1" dirty="0">
                <a:solidFill>
                  <a:schemeClr val="accent2"/>
                </a:solidFill>
                <a:latin typeface="+mj-lt"/>
              </a:rPr>
              <a:t>、小程序开发</a:t>
            </a:r>
            <a:r>
              <a:rPr lang="en-US" sz="1400" b="1" dirty="0">
                <a:solidFill>
                  <a:schemeClr val="accent2"/>
                </a:solidFill>
                <a:latin typeface="+mj-lt"/>
              </a:rPr>
              <a:t/>
            </a:r>
            <a:br>
              <a:rPr lang="en-US" sz="1400" b="1" dirty="0">
                <a:solidFill>
                  <a:schemeClr val="accent2"/>
                </a:solidFill>
                <a:latin typeface="+mj-lt"/>
              </a:rPr>
            </a:br>
            <a:r>
              <a:rPr lang="en-US" sz="1400" b="1" dirty="0">
                <a:solidFill>
                  <a:schemeClr val="accent1"/>
                </a:solidFill>
                <a:latin typeface="+mj-lt"/>
              </a:rPr>
              <a:t/>
            </a:r>
            <a:br>
              <a:rPr lang="en-US" sz="1400" b="1" dirty="0">
                <a:solidFill>
                  <a:schemeClr val="accent1"/>
                </a:solidFill>
                <a:latin typeface="+mj-lt"/>
              </a:rPr>
            </a:br>
            <a:endParaRPr lang="en-US" sz="1100" dirty="0">
              <a:solidFill>
                <a:schemeClr val="bg1">
                  <a:lumMod val="65000"/>
                </a:schemeClr>
              </a:solidFill>
              <a:latin typeface="+mn-lt"/>
            </a:endParaRPr>
          </a:p>
        </p:txBody>
      </p:sp>
      <p:sp>
        <p:nvSpPr>
          <p:cNvPr id="16" name="Inhaltsplatzhalter 4"/>
          <p:cNvSpPr txBox="1">
            <a:spLocks/>
          </p:cNvSpPr>
          <p:nvPr/>
        </p:nvSpPr>
        <p:spPr>
          <a:xfrm>
            <a:off x="8598766" y="5040967"/>
            <a:ext cx="2856274"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3"/>
                </a:solidFill>
                <a:latin typeface="+mj-lt"/>
              </a:rPr>
              <a:t>网络外包运维服务</a:t>
            </a:r>
            <a:r>
              <a:rPr lang="en-US" sz="1400" b="1" dirty="0">
                <a:solidFill>
                  <a:schemeClr val="accent3"/>
                </a:solidFill>
                <a:latin typeface="+mj-lt"/>
              </a:rPr>
              <a:t/>
            </a:r>
            <a:br>
              <a:rPr lang="en-US" sz="1400" b="1" dirty="0">
                <a:solidFill>
                  <a:schemeClr val="accent3"/>
                </a:solidFill>
                <a:latin typeface="+mj-lt"/>
              </a:rPr>
            </a:br>
            <a:r>
              <a:rPr lang="en-US" sz="1400" b="1" dirty="0">
                <a:solidFill>
                  <a:schemeClr val="accent1"/>
                </a:solidFill>
                <a:latin typeface="+mj-lt"/>
              </a:rPr>
              <a:t/>
            </a:r>
            <a:br>
              <a:rPr lang="en-US" sz="1400" b="1" dirty="0">
                <a:solidFill>
                  <a:schemeClr val="accent1"/>
                </a:solidFill>
                <a:latin typeface="+mj-lt"/>
              </a:rPr>
            </a:br>
            <a:endParaRPr lang="en-US" sz="1100" dirty="0">
              <a:solidFill>
                <a:schemeClr val="bg1">
                  <a:lumMod val="65000"/>
                </a:schemeClr>
              </a:solidFill>
              <a:latin typeface="+mn-lt"/>
            </a:endParaRPr>
          </a:p>
        </p:txBody>
      </p:sp>
      <p:sp>
        <p:nvSpPr>
          <p:cNvPr id="17" name="Inhaltsplatzhalter 4"/>
          <p:cNvSpPr txBox="1">
            <a:spLocks/>
          </p:cNvSpPr>
          <p:nvPr/>
        </p:nvSpPr>
        <p:spPr>
          <a:xfrm>
            <a:off x="699450" y="5040967"/>
            <a:ext cx="2874183" cy="140038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4"/>
                </a:solidFill>
                <a:latin typeface="+mj-lt"/>
              </a:rPr>
              <a:t>硬件采购</a:t>
            </a:r>
            <a:endParaRPr lang="en-US" altLang="zh-CN" sz="1400" b="1" dirty="0">
              <a:solidFill>
                <a:schemeClr val="accent4"/>
              </a:solidFill>
              <a:latin typeface="+mj-lt"/>
            </a:endParaRPr>
          </a:p>
          <a:p>
            <a:pPr marL="0" indent="0" algn="r">
              <a:lnSpc>
                <a:spcPct val="100000"/>
              </a:lnSpc>
              <a:spcAft>
                <a:spcPts val="1200"/>
              </a:spcAft>
              <a:buNone/>
            </a:pPr>
            <a:r>
              <a:rPr lang="zh-CN" altLang="en-US" sz="1400" b="1" dirty="0">
                <a:solidFill>
                  <a:schemeClr val="accent4"/>
                </a:solidFill>
                <a:latin typeface="+mj-lt"/>
              </a:rPr>
              <a:t>可为用户提供办公电脑、打印机等采购。也可以为客户做各类弱电工程施工部署等</a:t>
            </a:r>
            <a:r>
              <a:rPr lang="en-US" altLang="zh-CN" sz="1400" b="1" dirty="0">
                <a:solidFill>
                  <a:schemeClr val="accent4"/>
                </a:solidFill>
                <a:latin typeface="+mj-lt"/>
              </a:rPr>
              <a:t>.</a:t>
            </a:r>
            <a:r>
              <a:rPr lang="en-US" sz="1400" b="1" dirty="0">
                <a:solidFill>
                  <a:schemeClr val="accent4"/>
                </a:solidFill>
                <a:latin typeface="+mj-lt"/>
              </a:rPr>
              <a:t/>
            </a:r>
            <a:br>
              <a:rPr lang="en-US" sz="1400" b="1" dirty="0">
                <a:solidFill>
                  <a:schemeClr val="accent4"/>
                </a:solidFill>
                <a:latin typeface="+mj-lt"/>
              </a:rPr>
            </a:br>
            <a:r>
              <a:rPr lang="en-US" sz="1400" b="1" dirty="0">
                <a:solidFill>
                  <a:schemeClr val="accent4"/>
                </a:solidFill>
                <a:latin typeface="+mj-lt"/>
              </a:rPr>
              <a:t/>
            </a:r>
            <a:br>
              <a:rPr lang="en-US" sz="1400" b="1" dirty="0">
                <a:solidFill>
                  <a:schemeClr val="accent4"/>
                </a:solidFill>
                <a:latin typeface="+mj-lt"/>
              </a:rPr>
            </a:br>
            <a:r>
              <a:rPr lang="en-US" sz="1100" dirty="0">
                <a:solidFill>
                  <a:schemeClr val="bg1">
                    <a:lumMod val="65000"/>
                  </a:schemeClr>
                </a:solidFill>
                <a:latin typeface="+mn-lt"/>
              </a:rPr>
              <a:t>. </a:t>
            </a:r>
          </a:p>
        </p:txBody>
      </p:sp>
      <p:grpSp>
        <p:nvGrpSpPr>
          <p:cNvPr id="18" name="Group 17"/>
          <p:cNvGrpSpPr/>
          <p:nvPr/>
        </p:nvGrpSpPr>
        <p:grpSpPr>
          <a:xfrm>
            <a:off x="4758425" y="4824291"/>
            <a:ext cx="546327" cy="544915"/>
            <a:chOff x="674688" y="3432176"/>
            <a:chExt cx="614363" cy="612775"/>
          </a:xfrm>
          <a:solidFill>
            <a:schemeClr val="bg1"/>
          </a:solidFill>
        </p:grpSpPr>
        <p:sp>
          <p:nvSpPr>
            <p:cNvPr id="19" name="Freeform 18"/>
            <p:cNvSpPr>
              <a:spLocks/>
            </p:cNvSpPr>
            <p:nvPr/>
          </p:nvSpPr>
          <p:spPr bwMode="auto">
            <a:xfrm>
              <a:off x="674688" y="3432176"/>
              <a:ext cx="361950" cy="287338"/>
            </a:xfrm>
            <a:custGeom>
              <a:avLst/>
              <a:gdLst>
                <a:gd name="T0" fmla="*/ 1151 w 2052"/>
                <a:gd name="T1" fmla="*/ 3 h 1632"/>
                <a:gd name="T2" fmla="*/ 1296 w 2052"/>
                <a:gd name="T3" fmla="*/ 22 h 1632"/>
                <a:gd name="T4" fmla="*/ 1436 w 2052"/>
                <a:gd name="T5" fmla="*/ 60 h 1632"/>
                <a:gd name="T6" fmla="*/ 1569 w 2052"/>
                <a:gd name="T7" fmla="*/ 116 h 1632"/>
                <a:gd name="T8" fmla="*/ 1694 w 2052"/>
                <a:gd name="T9" fmla="*/ 189 h 1632"/>
                <a:gd name="T10" fmla="*/ 1810 w 2052"/>
                <a:gd name="T11" fmla="*/ 280 h 1632"/>
                <a:gd name="T12" fmla="*/ 1914 w 2052"/>
                <a:gd name="T13" fmla="*/ 386 h 1632"/>
                <a:gd name="T14" fmla="*/ 2003 w 2052"/>
                <a:gd name="T15" fmla="*/ 509 h 1632"/>
                <a:gd name="T16" fmla="*/ 2050 w 2052"/>
                <a:gd name="T17" fmla="*/ 594 h 1632"/>
                <a:gd name="T18" fmla="*/ 2049 w 2052"/>
                <a:gd name="T19" fmla="*/ 632 h 1632"/>
                <a:gd name="T20" fmla="*/ 2029 w 2052"/>
                <a:gd name="T21" fmla="*/ 666 h 1632"/>
                <a:gd name="T22" fmla="*/ 1993 w 2052"/>
                <a:gd name="T23" fmla="*/ 686 h 1632"/>
                <a:gd name="T24" fmla="*/ 1954 w 2052"/>
                <a:gd name="T25" fmla="*/ 686 h 1632"/>
                <a:gd name="T26" fmla="*/ 1920 w 2052"/>
                <a:gd name="T27" fmla="*/ 665 h 1632"/>
                <a:gd name="T28" fmla="*/ 1872 w 2052"/>
                <a:gd name="T29" fmla="*/ 585 h 1632"/>
                <a:gd name="T30" fmla="*/ 1788 w 2052"/>
                <a:gd name="T31" fmla="*/ 467 h 1632"/>
                <a:gd name="T32" fmla="*/ 1689 w 2052"/>
                <a:gd name="T33" fmla="*/ 367 h 1632"/>
                <a:gd name="T34" fmla="*/ 1579 w 2052"/>
                <a:gd name="T35" fmla="*/ 285 h 1632"/>
                <a:gd name="T36" fmla="*/ 1458 w 2052"/>
                <a:gd name="T37" fmla="*/ 221 h 1632"/>
                <a:gd name="T38" fmla="*/ 1329 w 2052"/>
                <a:gd name="T39" fmla="*/ 175 h 1632"/>
                <a:gd name="T40" fmla="*/ 1196 w 2052"/>
                <a:gd name="T41" fmla="*/ 150 h 1632"/>
                <a:gd name="T42" fmla="*/ 1058 w 2052"/>
                <a:gd name="T43" fmla="*/ 143 h 1632"/>
                <a:gd name="T44" fmla="*/ 920 w 2052"/>
                <a:gd name="T45" fmla="*/ 158 h 1632"/>
                <a:gd name="T46" fmla="*/ 783 w 2052"/>
                <a:gd name="T47" fmla="*/ 195 h 1632"/>
                <a:gd name="T48" fmla="*/ 648 w 2052"/>
                <a:gd name="T49" fmla="*/ 253 h 1632"/>
                <a:gd name="T50" fmla="*/ 525 w 2052"/>
                <a:gd name="T51" fmla="*/ 332 h 1632"/>
                <a:gd name="T52" fmla="*/ 418 w 2052"/>
                <a:gd name="T53" fmla="*/ 425 h 1632"/>
                <a:gd name="T54" fmla="*/ 328 w 2052"/>
                <a:gd name="T55" fmla="*/ 532 h 1632"/>
                <a:gd name="T56" fmla="*/ 256 w 2052"/>
                <a:gd name="T57" fmla="*/ 649 h 1632"/>
                <a:gd name="T58" fmla="*/ 202 w 2052"/>
                <a:gd name="T59" fmla="*/ 776 h 1632"/>
                <a:gd name="T60" fmla="*/ 167 w 2052"/>
                <a:gd name="T61" fmla="*/ 909 h 1632"/>
                <a:gd name="T62" fmla="*/ 151 w 2052"/>
                <a:gd name="T63" fmla="*/ 1045 h 1632"/>
                <a:gd name="T64" fmla="*/ 155 w 2052"/>
                <a:gd name="T65" fmla="*/ 1183 h 1632"/>
                <a:gd name="T66" fmla="*/ 181 w 2052"/>
                <a:gd name="T67" fmla="*/ 1320 h 1632"/>
                <a:gd name="T68" fmla="*/ 228 w 2052"/>
                <a:gd name="T69" fmla="*/ 1455 h 1632"/>
                <a:gd name="T70" fmla="*/ 268 w 2052"/>
                <a:gd name="T71" fmla="*/ 1540 h 1632"/>
                <a:gd name="T72" fmla="*/ 267 w 2052"/>
                <a:gd name="T73" fmla="*/ 1578 h 1632"/>
                <a:gd name="T74" fmla="*/ 247 w 2052"/>
                <a:gd name="T75" fmla="*/ 1610 h 1632"/>
                <a:gd name="T76" fmla="*/ 211 w 2052"/>
                <a:gd name="T77" fmla="*/ 1631 h 1632"/>
                <a:gd name="T78" fmla="*/ 175 w 2052"/>
                <a:gd name="T79" fmla="*/ 1628 h 1632"/>
                <a:gd name="T80" fmla="*/ 145 w 2052"/>
                <a:gd name="T81" fmla="*/ 1614 h 1632"/>
                <a:gd name="T82" fmla="*/ 127 w 2052"/>
                <a:gd name="T83" fmla="*/ 1594 h 1632"/>
                <a:gd name="T84" fmla="*/ 65 w 2052"/>
                <a:gd name="T85" fmla="*/ 1454 h 1632"/>
                <a:gd name="T86" fmla="*/ 23 w 2052"/>
                <a:gd name="T87" fmla="*/ 1310 h 1632"/>
                <a:gd name="T88" fmla="*/ 3 w 2052"/>
                <a:gd name="T89" fmla="*/ 1164 h 1632"/>
                <a:gd name="T90" fmla="*/ 2 w 2052"/>
                <a:gd name="T91" fmla="*/ 1018 h 1632"/>
                <a:gd name="T92" fmla="*/ 21 w 2052"/>
                <a:gd name="T93" fmla="*/ 874 h 1632"/>
                <a:gd name="T94" fmla="*/ 59 w 2052"/>
                <a:gd name="T95" fmla="*/ 734 h 1632"/>
                <a:gd name="T96" fmla="*/ 116 w 2052"/>
                <a:gd name="T97" fmla="*/ 600 h 1632"/>
                <a:gd name="T98" fmla="*/ 189 w 2052"/>
                <a:gd name="T99" fmla="*/ 475 h 1632"/>
                <a:gd name="T100" fmla="*/ 279 w 2052"/>
                <a:gd name="T101" fmla="*/ 358 h 1632"/>
                <a:gd name="T102" fmla="*/ 386 w 2052"/>
                <a:gd name="T103" fmla="*/ 256 h 1632"/>
                <a:gd name="T104" fmla="*/ 508 w 2052"/>
                <a:gd name="T105" fmla="*/ 166 h 1632"/>
                <a:gd name="T106" fmla="*/ 645 w 2052"/>
                <a:gd name="T107" fmla="*/ 94 h 1632"/>
                <a:gd name="T108" fmla="*/ 787 w 2052"/>
                <a:gd name="T109" fmla="*/ 42 h 1632"/>
                <a:gd name="T110" fmla="*/ 933 w 2052"/>
                <a:gd name="T111" fmla="*/ 11 h 1632"/>
                <a:gd name="T112" fmla="*/ 1079 w 2052"/>
                <a:gd name="T113" fmla="*/ 0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52" h="1632">
                  <a:moveTo>
                    <a:pt x="1079" y="0"/>
                  </a:moveTo>
                  <a:lnTo>
                    <a:pt x="1151" y="3"/>
                  </a:lnTo>
                  <a:lnTo>
                    <a:pt x="1224" y="10"/>
                  </a:lnTo>
                  <a:lnTo>
                    <a:pt x="1296" y="22"/>
                  </a:lnTo>
                  <a:lnTo>
                    <a:pt x="1367" y="39"/>
                  </a:lnTo>
                  <a:lnTo>
                    <a:pt x="1436" y="60"/>
                  </a:lnTo>
                  <a:lnTo>
                    <a:pt x="1503" y="85"/>
                  </a:lnTo>
                  <a:lnTo>
                    <a:pt x="1569" y="116"/>
                  </a:lnTo>
                  <a:lnTo>
                    <a:pt x="1633" y="150"/>
                  </a:lnTo>
                  <a:lnTo>
                    <a:pt x="1694" y="189"/>
                  </a:lnTo>
                  <a:lnTo>
                    <a:pt x="1754" y="232"/>
                  </a:lnTo>
                  <a:lnTo>
                    <a:pt x="1810" y="280"/>
                  </a:lnTo>
                  <a:lnTo>
                    <a:pt x="1863" y="331"/>
                  </a:lnTo>
                  <a:lnTo>
                    <a:pt x="1914" y="386"/>
                  </a:lnTo>
                  <a:lnTo>
                    <a:pt x="1960" y="445"/>
                  </a:lnTo>
                  <a:lnTo>
                    <a:pt x="2003" y="509"/>
                  </a:lnTo>
                  <a:lnTo>
                    <a:pt x="2041" y="575"/>
                  </a:lnTo>
                  <a:lnTo>
                    <a:pt x="2050" y="594"/>
                  </a:lnTo>
                  <a:lnTo>
                    <a:pt x="2052" y="613"/>
                  </a:lnTo>
                  <a:lnTo>
                    <a:pt x="2049" y="632"/>
                  </a:lnTo>
                  <a:lnTo>
                    <a:pt x="2040" y="650"/>
                  </a:lnTo>
                  <a:lnTo>
                    <a:pt x="2029" y="666"/>
                  </a:lnTo>
                  <a:lnTo>
                    <a:pt x="2012" y="679"/>
                  </a:lnTo>
                  <a:lnTo>
                    <a:pt x="1993" y="686"/>
                  </a:lnTo>
                  <a:lnTo>
                    <a:pt x="1974" y="690"/>
                  </a:lnTo>
                  <a:lnTo>
                    <a:pt x="1954" y="686"/>
                  </a:lnTo>
                  <a:lnTo>
                    <a:pt x="1936" y="678"/>
                  </a:lnTo>
                  <a:lnTo>
                    <a:pt x="1920" y="665"/>
                  </a:lnTo>
                  <a:lnTo>
                    <a:pt x="1908" y="649"/>
                  </a:lnTo>
                  <a:lnTo>
                    <a:pt x="1872" y="585"/>
                  </a:lnTo>
                  <a:lnTo>
                    <a:pt x="1831" y="523"/>
                  </a:lnTo>
                  <a:lnTo>
                    <a:pt x="1788" y="467"/>
                  </a:lnTo>
                  <a:lnTo>
                    <a:pt x="1740" y="415"/>
                  </a:lnTo>
                  <a:lnTo>
                    <a:pt x="1689" y="367"/>
                  </a:lnTo>
                  <a:lnTo>
                    <a:pt x="1635" y="323"/>
                  </a:lnTo>
                  <a:lnTo>
                    <a:pt x="1579" y="285"/>
                  </a:lnTo>
                  <a:lnTo>
                    <a:pt x="1519" y="250"/>
                  </a:lnTo>
                  <a:lnTo>
                    <a:pt x="1458" y="221"/>
                  </a:lnTo>
                  <a:lnTo>
                    <a:pt x="1394" y="195"/>
                  </a:lnTo>
                  <a:lnTo>
                    <a:pt x="1329" y="175"/>
                  </a:lnTo>
                  <a:lnTo>
                    <a:pt x="1263" y="160"/>
                  </a:lnTo>
                  <a:lnTo>
                    <a:pt x="1196" y="150"/>
                  </a:lnTo>
                  <a:lnTo>
                    <a:pt x="1127" y="144"/>
                  </a:lnTo>
                  <a:lnTo>
                    <a:pt x="1058" y="143"/>
                  </a:lnTo>
                  <a:lnTo>
                    <a:pt x="989" y="149"/>
                  </a:lnTo>
                  <a:lnTo>
                    <a:pt x="920" y="158"/>
                  </a:lnTo>
                  <a:lnTo>
                    <a:pt x="851" y="174"/>
                  </a:lnTo>
                  <a:lnTo>
                    <a:pt x="783" y="195"/>
                  </a:lnTo>
                  <a:lnTo>
                    <a:pt x="715" y="222"/>
                  </a:lnTo>
                  <a:lnTo>
                    <a:pt x="648" y="253"/>
                  </a:lnTo>
                  <a:lnTo>
                    <a:pt x="585" y="290"/>
                  </a:lnTo>
                  <a:lnTo>
                    <a:pt x="525" y="332"/>
                  </a:lnTo>
                  <a:lnTo>
                    <a:pt x="470" y="376"/>
                  </a:lnTo>
                  <a:lnTo>
                    <a:pt x="418" y="425"/>
                  </a:lnTo>
                  <a:lnTo>
                    <a:pt x="371" y="477"/>
                  </a:lnTo>
                  <a:lnTo>
                    <a:pt x="328" y="532"/>
                  </a:lnTo>
                  <a:lnTo>
                    <a:pt x="290" y="590"/>
                  </a:lnTo>
                  <a:lnTo>
                    <a:pt x="256" y="649"/>
                  </a:lnTo>
                  <a:lnTo>
                    <a:pt x="226" y="712"/>
                  </a:lnTo>
                  <a:lnTo>
                    <a:pt x="202" y="776"/>
                  </a:lnTo>
                  <a:lnTo>
                    <a:pt x="181" y="842"/>
                  </a:lnTo>
                  <a:lnTo>
                    <a:pt x="167" y="909"/>
                  </a:lnTo>
                  <a:lnTo>
                    <a:pt x="156" y="976"/>
                  </a:lnTo>
                  <a:lnTo>
                    <a:pt x="151" y="1045"/>
                  </a:lnTo>
                  <a:lnTo>
                    <a:pt x="151" y="1114"/>
                  </a:lnTo>
                  <a:lnTo>
                    <a:pt x="155" y="1183"/>
                  </a:lnTo>
                  <a:lnTo>
                    <a:pt x="165" y="1252"/>
                  </a:lnTo>
                  <a:lnTo>
                    <a:pt x="181" y="1320"/>
                  </a:lnTo>
                  <a:lnTo>
                    <a:pt x="202" y="1388"/>
                  </a:lnTo>
                  <a:lnTo>
                    <a:pt x="228" y="1455"/>
                  </a:lnTo>
                  <a:lnTo>
                    <a:pt x="261" y="1520"/>
                  </a:lnTo>
                  <a:lnTo>
                    <a:pt x="268" y="1540"/>
                  </a:lnTo>
                  <a:lnTo>
                    <a:pt x="271" y="1559"/>
                  </a:lnTo>
                  <a:lnTo>
                    <a:pt x="267" y="1578"/>
                  </a:lnTo>
                  <a:lnTo>
                    <a:pt x="260" y="1596"/>
                  </a:lnTo>
                  <a:lnTo>
                    <a:pt x="247" y="1610"/>
                  </a:lnTo>
                  <a:lnTo>
                    <a:pt x="230" y="1623"/>
                  </a:lnTo>
                  <a:lnTo>
                    <a:pt x="211" y="1631"/>
                  </a:lnTo>
                  <a:lnTo>
                    <a:pt x="192" y="1632"/>
                  </a:lnTo>
                  <a:lnTo>
                    <a:pt x="175" y="1628"/>
                  </a:lnTo>
                  <a:lnTo>
                    <a:pt x="159" y="1622"/>
                  </a:lnTo>
                  <a:lnTo>
                    <a:pt x="145" y="1614"/>
                  </a:lnTo>
                  <a:lnTo>
                    <a:pt x="135" y="1604"/>
                  </a:lnTo>
                  <a:lnTo>
                    <a:pt x="127" y="1594"/>
                  </a:lnTo>
                  <a:lnTo>
                    <a:pt x="93" y="1525"/>
                  </a:lnTo>
                  <a:lnTo>
                    <a:pt x="65" y="1454"/>
                  </a:lnTo>
                  <a:lnTo>
                    <a:pt x="41" y="1382"/>
                  </a:lnTo>
                  <a:lnTo>
                    <a:pt x="23" y="1310"/>
                  </a:lnTo>
                  <a:lnTo>
                    <a:pt x="11" y="1237"/>
                  </a:lnTo>
                  <a:lnTo>
                    <a:pt x="3" y="1164"/>
                  </a:lnTo>
                  <a:lnTo>
                    <a:pt x="0" y="1091"/>
                  </a:lnTo>
                  <a:lnTo>
                    <a:pt x="2" y="1018"/>
                  </a:lnTo>
                  <a:lnTo>
                    <a:pt x="9" y="945"/>
                  </a:lnTo>
                  <a:lnTo>
                    <a:pt x="21" y="874"/>
                  </a:lnTo>
                  <a:lnTo>
                    <a:pt x="38" y="803"/>
                  </a:lnTo>
                  <a:lnTo>
                    <a:pt x="59" y="734"/>
                  </a:lnTo>
                  <a:lnTo>
                    <a:pt x="85" y="666"/>
                  </a:lnTo>
                  <a:lnTo>
                    <a:pt x="116" y="600"/>
                  </a:lnTo>
                  <a:lnTo>
                    <a:pt x="150" y="536"/>
                  </a:lnTo>
                  <a:lnTo>
                    <a:pt x="189" y="475"/>
                  </a:lnTo>
                  <a:lnTo>
                    <a:pt x="232" y="415"/>
                  </a:lnTo>
                  <a:lnTo>
                    <a:pt x="279" y="358"/>
                  </a:lnTo>
                  <a:lnTo>
                    <a:pt x="331" y="305"/>
                  </a:lnTo>
                  <a:lnTo>
                    <a:pt x="386" y="256"/>
                  </a:lnTo>
                  <a:lnTo>
                    <a:pt x="446" y="209"/>
                  </a:lnTo>
                  <a:lnTo>
                    <a:pt x="508" y="166"/>
                  </a:lnTo>
                  <a:lnTo>
                    <a:pt x="575" y="127"/>
                  </a:lnTo>
                  <a:lnTo>
                    <a:pt x="645" y="94"/>
                  </a:lnTo>
                  <a:lnTo>
                    <a:pt x="715" y="65"/>
                  </a:lnTo>
                  <a:lnTo>
                    <a:pt x="787" y="42"/>
                  </a:lnTo>
                  <a:lnTo>
                    <a:pt x="859" y="24"/>
                  </a:lnTo>
                  <a:lnTo>
                    <a:pt x="933" y="11"/>
                  </a:lnTo>
                  <a:lnTo>
                    <a:pt x="1006" y="4"/>
                  </a:lnTo>
                  <a:lnTo>
                    <a:pt x="10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757238" y="3513138"/>
              <a:ext cx="207963" cy="168275"/>
            </a:xfrm>
            <a:custGeom>
              <a:avLst/>
              <a:gdLst>
                <a:gd name="T0" fmla="*/ 679 w 1174"/>
                <a:gd name="T1" fmla="*/ 4 h 954"/>
                <a:gd name="T2" fmla="*/ 801 w 1174"/>
                <a:gd name="T3" fmla="*/ 31 h 954"/>
                <a:gd name="T4" fmla="*/ 901 w 1174"/>
                <a:gd name="T5" fmla="*/ 70 h 954"/>
                <a:gd name="T6" fmla="*/ 992 w 1174"/>
                <a:gd name="T7" fmla="*/ 127 h 954"/>
                <a:gd name="T8" fmla="*/ 1071 w 1174"/>
                <a:gd name="T9" fmla="*/ 201 h 954"/>
                <a:gd name="T10" fmla="*/ 1136 w 1174"/>
                <a:gd name="T11" fmla="*/ 288 h 954"/>
                <a:gd name="T12" fmla="*/ 1171 w 1174"/>
                <a:gd name="T13" fmla="*/ 355 h 954"/>
                <a:gd name="T14" fmla="*/ 1170 w 1174"/>
                <a:gd name="T15" fmla="*/ 393 h 954"/>
                <a:gd name="T16" fmla="*/ 1150 w 1174"/>
                <a:gd name="T17" fmla="*/ 426 h 954"/>
                <a:gd name="T18" fmla="*/ 1114 w 1174"/>
                <a:gd name="T19" fmla="*/ 448 h 954"/>
                <a:gd name="T20" fmla="*/ 1076 w 1174"/>
                <a:gd name="T21" fmla="*/ 447 h 954"/>
                <a:gd name="T22" fmla="*/ 1043 w 1174"/>
                <a:gd name="T23" fmla="*/ 425 h 954"/>
                <a:gd name="T24" fmla="*/ 1008 w 1174"/>
                <a:gd name="T25" fmla="*/ 367 h 954"/>
                <a:gd name="T26" fmla="*/ 952 w 1174"/>
                <a:gd name="T27" fmla="*/ 292 h 954"/>
                <a:gd name="T28" fmla="*/ 881 w 1174"/>
                <a:gd name="T29" fmla="*/ 233 h 954"/>
                <a:gd name="T30" fmla="*/ 800 w 1174"/>
                <a:gd name="T31" fmla="*/ 188 h 954"/>
                <a:gd name="T32" fmla="*/ 705 w 1174"/>
                <a:gd name="T33" fmla="*/ 159 h 954"/>
                <a:gd name="T34" fmla="*/ 601 w 1174"/>
                <a:gd name="T35" fmla="*/ 151 h 954"/>
                <a:gd name="T36" fmla="*/ 498 w 1174"/>
                <a:gd name="T37" fmla="*/ 168 h 954"/>
                <a:gd name="T38" fmla="*/ 400 w 1174"/>
                <a:gd name="T39" fmla="*/ 208 h 954"/>
                <a:gd name="T40" fmla="*/ 323 w 1174"/>
                <a:gd name="T41" fmla="*/ 259 h 954"/>
                <a:gd name="T42" fmla="*/ 257 w 1174"/>
                <a:gd name="T43" fmla="*/ 323 h 954"/>
                <a:gd name="T44" fmla="*/ 206 w 1174"/>
                <a:gd name="T45" fmla="*/ 400 h 954"/>
                <a:gd name="T46" fmla="*/ 170 w 1174"/>
                <a:gd name="T47" fmla="*/ 489 h 954"/>
                <a:gd name="T48" fmla="*/ 151 w 1174"/>
                <a:gd name="T49" fmla="*/ 592 h 954"/>
                <a:gd name="T50" fmla="*/ 155 w 1174"/>
                <a:gd name="T51" fmla="*/ 695 h 954"/>
                <a:gd name="T52" fmla="*/ 184 w 1174"/>
                <a:gd name="T53" fmla="*/ 796 h 954"/>
                <a:gd name="T54" fmla="*/ 213 w 1174"/>
                <a:gd name="T55" fmla="*/ 864 h 954"/>
                <a:gd name="T56" fmla="*/ 213 w 1174"/>
                <a:gd name="T57" fmla="*/ 903 h 954"/>
                <a:gd name="T58" fmla="*/ 193 w 1174"/>
                <a:gd name="T59" fmla="*/ 936 h 954"/>
                <a:gd name="T60" fmla="*/ 157 w 1174"/>
                <a:gd name="T61" fmla="*/ 954 h 954"/>
                <a:gd name="T62" fmla="*/ 120 w 1174"/>
                <a:gd name="T63" fmla="*/ 949 h 954"/>
                <a:gd name="T64" fmla="*/ 91 w 1174"/>
                <a:gd name="T65" fmla="*/ 931 h 954"/>
                <a:gd name="T66" fmla="*/ 73 w 1174"/>
                <a:gd name="T67" fmla="*/ 911 h 954"/>
                <a:gd name="T68" fmla="*/ 27 w 1174"/>
                <a:gd name="T69" fmla="*/ 801 h 954"/>
                <a:gd name="T70" fmla="*/ 3 w 1174"/>
                <a:gd name="T71" fmla="*/ 689 h 954"/>
                <a:gd name="T72" fmla="*/ 1 w 1174"/>
                <a:gd name="T73" fmla="*/ 576 h 954"/>
                <a:gd name="T74" fmla="*/ 19 w 1174"/>
                <a:gd name="T75" fmla="*/ 466 h 954"/>
                <a:gd name="T76" fmla="*/ 57 w 1174"/>
                <a:gd name="T77" fmla="*/ 361 h 954"/>
                <a:gd name="T78" fmla="*/ 114 w 1174"/>
                <a:gd name="T79" fmla="*/ 265 h 954"/>
                <a:gd name="T80" fmla="*/ 187 w 1174"/>
                <a:gd name="T81" fmla="*/ 178 h 954"/>
                <a:gd name="T82" fmla="*/ 276 w 1174"/>
                <a:gd name="T83" fmla="*/ 105 h 954"/>
                <a:gd name="T84" fmla="*/ 383 w 1174"/>
                <a:gd name="T85" fmla="*/ 46 h 954"/>
                <a:gd name="T86" fmla="*/ 499 w 1174"/>
                <a:gd name="T87" fmla="*/ 11 h 954"/>
                <a:gd name="T88" fmla="*/ 619 w 1174"/>
                <a:gd name="T89"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4" h="954">
                  <a:moveTo>
                    <a:pt x="619" y="0"/>
                  </a:moveTo>
                  <a:lnTo>
                    <a:pt x="679" y="4"/>
                  </a:lnTo>
                  <a:lnTo>
                    <a:pt x="740" y="14"/>
                  </a:lnTo>
                  <a:lnTo>
                    <a:pt x="801" y="31"/>
                  </a:lnTo>
                  <a:lnTo>
                    <a:pt x="852" y="48"/>
                  </a:lnTo>
                  <a:lnTo>
                    <a:pt x="901" y="70"/>
                  </a:lnTo>
                  <a:lnTo>
                    <a:pt x="948" y="96"/>
                  </a:lnTo>
                  <a:lnTo>
                    <a:pt x="992" y="127"/>
                  </a:lnTo>
                  <a:lnTo>
                    <a:pt x="1033" y="162"/>
                  </a:lnTo>
                  <a:lnTo>
                    <a:pt x="1071" y="201"/>
                  </a:lnTo>
                  <a:lnTo>
                    <a:pt x="1106" y="242"/>
                  </a:lnTo>
                  <a:lnTo>
                    <a:pt x="1136" y="288"/>
                  </a:lnTo>
                  <a:lnTo>
                    <a:pt x="1163" y="335"/>
                  </a:lnTo>
                  <a:lnTo>
                    <a:pt x="1171" y="355"/>
                  </a:lnTo>
                  <a:lnTo>
                    <a:pt x="1174" y="374"/>
                  </a:lnTo>
                  <a:lnTo>
                    <a:pt x="1170" y="393"/>
                  </a:lnTo>
                  <a:lnTo>
                    <a:pt x="1163" y="411"/>
                  </a:lnTo>
                  <a:lnTo>
                    <a:pt x="1150" y="426"/>
                  </a:lnTo>
                  <a:lnTo>
                    <a:pt x="1133" y="439"/>
                  </a:lnTo>
                  <a:lnTo>
                    <a:pt x="1114" y="448"/>
                  </a:lnTo>
                  <a:lnTo>
                    <a:pt x="1095" y="450"/>
                  </a:lnTo>
                  <a:lnTo>
                    <a:pt x="1076" y="447"/>
                  </a:lnTo>
                  <a:lnTo>
                    <a:pt x="1058" y="438"/>
                  </a:lnTo>
                  <a:lnTo>
                    <a:pt x="1043" y="425"/>
                  </a:lnTo>
                  <a:lnTo>
                    <a:pt x="1029" y="410"/>
                  </a:lnTo>
                  <a:lnTo>
                    <a:pt x="1008" y="367"/>
                  </a:lnTo>
                  <a:lnTo>
                    <a:pt x="981" y="328"/>
                  </a:lnTo>
                  <a:lnTo>
                    <a:pt x="952" y="292"/>
                  </a:lnTo>
                  <a:lnTo>
                    <a:pt x="918" y="260"/>
                  </a:lnTo>
                  <a:lnTo>
                    <a:pt x="881" y="233"/>
                  </a:lnTo>
                  <a:lnTo>
                    <a:pt x="841" y="208"/>
                  </a:lnTo>
                  <a:lnTo>
                    <a:pt x="800" y="188"/>
                  </a:lnTo>
                  <a:lnTo>
                    <a:pt x="757" y="171"/>
                  </a:lnTo>
                  <a:lnTo>
                    <a:pt x="705" y="159"/>
                  </a:lnTo>
                  <a:lnTo>
                    <a:pt x="653" y="152"/>
                  </a:lnTo>
                  <a:lnTo>
                    <a:pt x="601" y="151"/>
                  </a:lnTo>
                  <a:lnTo>
                    <a:pt x="550" y="158"/>
                  </a:lnTo>
                  <a:lnTo>
                    <a:pt x="498" y="168"/>
                  </a:lnTo>
                  <a:lnTo>
                    <a:pt x="448" y="185"/>
                  </a:lnTo>
                  <a:lnTo>
                    <a:pt x="400" y="208"/>
                  </a:lnTo>
                  <a:lnTo>
                    <a:pt x="360" y="232"/>
                  </a:lnTo>
                  <a:lnTo>
                    <a:pt x="323" y="259"/>
                  </a:lnTo>
                  <a:lnTo>
                    <a:pt x="289" y="290"/>
                  </a:lnTo>
                  <a:lnTo>
                    <a:pt x="257" y="323"/>
                  </a:lnTo>
                  <a:lnTo>
                    <a:pt x="229" y="360"/>
                  </a:lnTo>
                  <a:lnTo>
                    <a:pt x="206" y="400"/>
                  </a:lnTo>
                  <a:lnTo>
                    <a:pt x="186" y="443"/>
                  </a:lnTo>
                  <a:lnTo>
                    <a:pt x="170" y="489"/>
                  </a:lnTo>
                  <a:lnTo>
                    <a:pt x="157" y="540"/>
                  </a:lnTo>
                  <a:lnTo>
                    <a:pt x="151" y="592"/>
                  </a:lnTo>
                  <a:lnTo>
                    <a:pt x="150" y="643"/>
                  </a:lnTo>
                  <a:lnTo>
                    <a:pt x="155" y="695"/>
                  </a:lnTo>
                  <a:lnTo>
                    <a:pt x="167" y="746"/>
                  </a:lnTo>
                  <a:lnTo>
                    <a:pt x="184" y="796"/>
                  </a:lnTo>
                  <a:lnTo>
                    <a:pt x="206" y="845"/>
                  </a:lnTo>
                  <a:lnTo>
                    <a:pt x="213" y="864"/>
                  </a:lnTo>
                  <a:lnTo>
                    <a:pt x="216" y="884"/>
                  </a:lnTo>
                  <a:lnTo>
                    <a:pt x="213" y="903"/>
                  </a:lnTo>
                  <a:lnTo>
                    <a:pt x="205" y="920"/>
                  </a:lnTo>
                  <a:lnTo>
                    <a:pt x="193" y="936"/>
                  </a:lnTo>
                  <a:lnTo>
                    <a:pt x="176" y="948"/>
                  </a:lnTo>
                  <a:lnTo>
                    <a:pt x="157" y="954"/>
                  </a:lnTo>
                  <a:lnTo>
                    <a:pt x="138" y="954"/>
                  </a:lnTo>
                  <a:lnTo>
                    <a:pt x="120" y="949"/>
                  </a:lnTo>
                  <a:lnTo>
                    <a:pt x="105" y="941"/>
                  </a:lnTo>
                  <a:lnTo>
                    <a:pt x="91" y="931"/>
                  </a:lnTo>
                  <a:lnTo>
                    <a:pt x="81" y="921"/>
                  </a:lnTo>
                  <a:lnTo>
                    <a:pt x="73" y="911"/>
                  </a:lnTo>
                  <a:lnTo>
                    <a:pt x="47" y="856"/>
                  </a:lnTo>
                  <a:lnTo>
                    <a:pt x="27" y="801"/>
                  </a:lnTo>
                  <a:lnTo>
                    <a:pt x="13" y="745"/>
                  </a:lnTo>
                  <a:lnTo>
                    <a:pt x="3" y="689"/>
                  </a:lnTo>
                  <a:lnTo>
                    <a:pt x="0" y="632"/>
                  </a:lnTo>
                  <a:lnTo>
                    <a:pt x="1" y="576"/>
                  </a:lnTo>
                  <a:lnTo>
                    <a:pt x="7" y="521"/>
                  </a:lnTo>
                  <a:lnTo>
                    <a:pt x="19" y="466"/>
                  </a:lnTo>
                  <a:lnTo>
                    <a:pt x="36" y="413"/>
                  </a:lnTo>
                  <a:lnTo>
                    <a:pt x="57" y="361"/>
                  </a:lnTo>
                  <a:lnTo>
                    <a:pt x="83" y="311"/>
                  </a:lnTo>
                  <a:lnTo>
                    <a:pt x="114" y="265"/>
                  </a:lnTo>
                  <a:lnTo>
                    <a:pt x="147" y="219"/>
                  </a:lnTo>
                  <a:lnTo>
                    <a:pt x="187" y="178"/>
                  </a:lnTo>
                  <a:lnTo>
                    <a:pt x="229" y="140"/>
                  </a:lnTo>
                  <a:lnTo>
                    <a:pt x="276" y="105"/>
                  </a:lnTo>
                  <a:lnTo>
                    <a:pt x="327" y="74"/>
                  </a:lnTo>
                  <a:lnTo>
                    <a:pt x="383" y="46"/>
                  </a:lnTo>
                  <a:lnTo>
                    <a:pt x="440" y="25"/>
                  </a:lnTo>
                  <a:lnTo>
                    <a:pt x="499" y="11"/>
                  </a:lnTo>
                  <a:lnTo>
                    <a:pt x="558" y="2"/>
                  </a:lnTo>
                  <a:lnTo>
                    <a:pt x="6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
            <p:cNvSpPr>
              <a:spLocks noEditPoints="1"/>
            </p:cNvSpPr>
            <p:nvPr/>
          </p:nvSpPr>
          <p:spPr bwMode="auto">
            <a:xfrm>
              <a:off x="793751" y="3595688"/>
              <a:ext cx="495300" cy="449263"/>
            </a:xfrm>
            <a:custGeom>
              <a:avLst/>
              <a:gdLst>
                <a:gd name="T0" fmla="*/ 1449 w 2805"/>
                <a:gd name="T1" fmla="*/ 2389 h 2551"/>
                <a:gd name="T2" fmla="*/ 438 w 2805"/>
                <a:gd name="T3" fmla="*/ 150 h 2551"/>
                <a:gd name="T4" fmla="*/ 375 w 2805"/>
                <a:gd name="T5" fmla="*/ 176 h 2551"/>
                <a:gd name="T6" fmla="*/ 337 w 2805"/>
                <a:gd name="T7" fmla="*/ 231 h 2551"/>
                <a:gd name="T8" fmla="*/ 337 w 2805"/>
                <a:gd name="T9" fmla="*/ 298 h 2551"/>
                <a:gd name="T10" fmla="*/ 877 w 2805"/>
                <a:gd name="T11" fmla="*/ 1322 h 2551"/>
                <a:gd name="T12" fmla="*/ 868 w 2805"/>
                <a:gd name="T13" fmla="*/ 1375 h 2551"/>
                <a:gd name="T14" fmla="*/ 825 w 2805"/>
                <a:gd name="T15" fmla="*/ 1406 h 2551"/>
                <a:gd name="T16" fmla="*/ 300 w 2805"/>
                <a:gd name="T17" fmla="*/ 1257 h 2551"/>
                <a:gd name="T18" fmla="*/ 231 w 2805"/>
                <a:gd name="T19" fmla="*/ 1257 h 2551"/>
                <a:gd name="T20" fmla="*/ 176 w 2805"/>
                <a:gd name="T21" fmla="*/ 1294 h 2551"/>
                <a:gd name="T22" fmla="*/ 151 w 2805"/>
                <a:gd name="T23" fmla="*/ 1358 h 2551"/>
                <a:gd name="T24" fmla="*/ 163 w 2805"/>
                <a:gd name="T25" fmla="*/ 1422 h 2551"/>
                <a:gd name="T26" fmla="*/ 211 w 2805"/>
                <a:gd name="T27" fmla="*/ 1470 h 2551"/>
                <a:gd name="T28" fmla="*/ 1094 w 2805"/>
                <a:gd name="T29" fmla="*/ 1743 h 2551"/>
                <a:gd name="T30" fmla="*/ 1199 w 2805"/>
                <a:gd name="T31" fmla="*/ 1916 h 2551"/>
                <a:gd name="T32" fmla="*/ 1884 w 2805"/>
                <a:gd name="T33" fmla="*/ 332 h 2551"/>
                <a:gd name="T34" fmla="*/ 1827 w 2805"/>
                <a:gd name="T35" fmla="*/ 290 h 2551"/>
                <a:gd name="T36" fmla="*/ 1757 w 2805"/>
                <a:gd name="T37" fmla="*/ 281 h 2551"/>
                <a:gd name="T38" fmla="*/ 844 w 2805"/>
                <a:gd name="T39" fmla="*/ 758 h 2551"/>
                <a:gd name="T40" fmla="*/ 521 w 2805"/>
                <a:gd name="T41" fmla="*/ 175 h 2551"/>
                <a:gd name="T42" fmla="*/ 460 w 2805"/>
                <a:gd name="T43" fmla="*/ 150 h 2551"/>
                <a:gd name="T44" fmla="*/ 492 w 2805"/>
                <a:gd name="T45" fmla="*/ 3 h 2551"/>
                <a:gd name="T46" fmla="*/ 588 w 2805"/>
                <a:gd name="T47" fmla="*/ 39 h 2551"/>
                <a:gd name="T48" fmla="*/ 664 w 2805"/>
                <a:gd name="T49" fmla="*/ 109 h 2551"/>
                <a:gd name="T50" fmla="*/ 1643 w 2805"/>
                <a:gd name="T51" fmla="*/ 163 h 2551"/>
                <a:gd name="T52" fmla="*/ 1751 w 2805"/>
                <a:gd name="T53" fmla="*/ 130 h 2551"/>
                <a:gd name="T54" fmla="*/ 1859 w 2805"/>
                <a:gd name="T55" fmla="*/ 141 h 2551"/>
                <a:gd name="T56" fmla="*/ 1957 w 2805"/>
                <a:gd name="T57" fmla="*/ 193 h 2551"/>
                <a:gd name="T58" fmla="*/ 2029 w 2805"/>
                <a:gd name="T59" fmla="*/ 280 h 2551"/>
                <a:gd name="T60" fmla="*/ 2805 w 2805"/>
                <a:gd name="T61" fmla="*/ 1757 h 2551"/>
                <a:gd name="T62" fmla="*/ 2793 w 2805"/>
                <a:gd name="T63" fmla="*/ 1820 h 2551"/>
                <a:gd name="T64" fmla="*/ 2746 w 2805"/>
                <a:gd name="T65" fmla="*/ 1868 h 2551"/>
                <a:gd name="T66" fmla="*/ 1445 w 2805"/>
                <a:gd name="T67" fmla="*/ 2551 h 2551"/>
                <a:gd name="T68" fmla="*/ 1381 w 2805"/>
                <a:gd name="T69" fmla="*/ 2538 h 2551"/>
                <a:gd name="T70" fmla="*/ 1335 w 2805"/>
                <a:gd name="T71" fmla="*/ 2491 h 2551"/>
                <a:gd name="T72" fmla="*/ 152 w 2805"/>
                <a:gd name="T73" fmla="*/ 1607 h 2551"/>
                <a:gd name="T74" fmla="*/ 63 w 2805"/>
                <a:gd name="T75" fmla="*/ 1539 h 2551"/>
                <a:gd name="T76" fmla="*/ 11 w 2805"/>
                <a:gd name="T77" fmla="*/ 1441 h 2551"/>
                <a:gd name="T78" fmla="*/ 3 w 2805"/>
                <a:gd name="T79" fmla="*/ 1329 h 2551"/>
                <a:gd name="T80" fmla="*/ 45 w 2805"/>
                <a:gd name="T81" fmla="*/ 1220 h 2551"/>
                <a:gd name="T82" fmla="*/ 125 w 2805"/>
                <a:gd name="T83" fmla="*/ 1142 h 2551"/>
                <a:gd name="T84" fmla="*/ 229 w 2805"/>
                <a:gd name="T85" fmla="*/ 1104 h 2551"/>
                <a:gd name="T86" fmla="*/ 344 w 2805"/>
                <a:gd name="T87" fmla="*/ 1113 h 2551"/>
                <a:gd name="T88" fmla="*/ 199 w 2805"/>
                <a:gd name="T89" fmla="*/ 357 h 2551"/>
                <a:gd name="T90" fmla="*/ 182 w 2805"/>
                <a:gd name="T91" fmla="*/ 255 h 2551"/>
                <a:gd name="T92" fmla="*/ 206 w 2805"/>
                <a:gd name="T93" fmla="*/ 156 h 2551"/>
                <a:gd name="T94" fmla="*/ 265 w 2805"/>
                <a:gd name="T95" fmla="*/ 73 h 2551"/>
                <a:gd name="T96" fmla="*/ 356 w 2805"/>
                <a:gd name="T97" fmla="*/ 15 h 2551"/>
                <a:gd name="T98" fmla="*/ 458 w 2805"/>
                <a:gd name="T99" fmla="*/ 0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05" h="2551">
                  <a:moveTo>
                    <a:pt x="2469" y="1425"/>
                  </a:moveTo>
                  <a:lnTo>
                    <a:pt x="1275" y="2062"/>
                  </a:lnTo>
                  <a:lnTo>
                    <a:pt x="1449" y="2389"/>
                  </a:lnTo>
                  <a:lnTo>
                    <a:pt x="2643" y="1751"/>
                  </a:lnTo>
                  <a:lnTo>
                    <a:pt x="2469" y="1425"/>
                  </a:lnTo>
                  <a:close/>
                  <a:moveTo>
                    <a:pt x="438" y="150"/>
                  </a:moveTo>
                  <a:lnTo>
                    <a:pt x="415" y="154"/>
                  </a:lnTo>
                  <a:lnTo>
                    <a:pt x="394" y="164"/>
                  </a:lnTo>
                  <a:lnTo>
                    <a:pt x="375" y="176"/>
                  </a:lnTo>
                  <a:lnTo>
                    <a:pt x="359" y="192"/>
                  </a:lnTo>
                  <a:lnTo>
                    <a:pt x="346" y="211"/>
                  </a:lnTo>
                  <a:lnTo>
                    <a:pt x="337" y="231"/>
                  </a:lnTo>
                  <a:lnTo>
                    <a:pt x="333" y="254"/>
                  </a:lnTo>
                  <a:lnTo>
                    <a:pt x="333" y="276"/>
                  </a:lnTo>
                  <a:lnTo>
                    <a:pt x="337" y="298"/>
                  </a:lnTo>
                  <a:lnTo>
                    <a:pt x="346" y="320"/>
                  </a:lnTo>
                  <a:lnTo>
                    <a:pt x="871" y="1303"/>
                  </a:lnTo>
                  <a:lnTo>
                    <a:pt x="877" y="1322"/>
                  </a:lnTo>
                  <a:lnTo>
                    <a:pt x="880" y="1341"/>
                  </a:lnTo>
                  <a:lnTo>
                    <a:pt x="876" y="1359"/>
                  </a:lnTo>
                  <a:lnTo>
                    <a:pt x="868" y="1375"/>
                  </a:lnTo>
                  <a:lnTo>
                    <a:pt x="857" y="1388"/>
                  </a:lnTo>
                  <a:lnTo>
                    <a:pt x="842" y="1399"/>
                  </a:lnTo>
                  <a:lnTo>
                    <a:pt x="825" y="1406"/>
                  </a:lnTo>
                  <a:lnTo>
                    <a:pt x="806" y="1408"/>
                  </a:lnTo>
                  <a:lnTo>
                    <a:pt x="787" y="1405"/>
                  </a:lnTo>
                  <a:lnTo>
                    <a:pt x="300" y="1257"/>
                  </a:lnTo>
                  <a:lnTo>
                    <a:pt x="277" y="1253"/>
                  </a:lnTo>
                  <a:lnTo>
                    <a:pt x="254" y="1253"/>
                  </a:lnTo>
                  <a:lnTo>
                    <a:pt x="231" y="1257"/>
                  </a:lnTo>
                  <a:lnTo>
                    <a:pt x="211" y="1266"/>
                  </a:lnTo>
                  <a:lnTo>
                    <a:pt x="192" y="1278"/>
                  </a:lnTo>
                  <a:lnTo>
                    <a:pt x="176" y="1294"/>
                  </a:lnTo>
                  <a:lnTo>
                    <a:pt x="163" y="1312"/>
                  </a:lnTo>
                  <a:lnTo>
                    <a:pt x="155" y="1334"/>
                  </a:lnTo>
                  <a:lnTo>
                    <a:pt x="151" y="1358"/>
                  </a:lnTo>
                  <a:lnTo>
                    <a:pt x="151" y="1380"/>
                  </a:lnTo>
                  <a:lnTo>
                    <a:pt x="155" y="1402"/>
                  </a:lnTo>
                  <a:lnTo>
                    <a:pt x="163" y="1422"/>
                  </a:lnTo>
                  <a:lnTo>
                    <a:pt x="176" y="1441"/>
                  </a:lnTo>
                  <a:lnTo>
                    <a:pt x="192" y="1457"/>
                  </a:lnTo>
                  <a:lnTo>
                    <a:pt x="211" y="1470"/>
                  </a:lnTo>
                  <a:lnTo>
                    <a:pt x="232" y="1478"/>
                  </a:lnTo>
                  <a:lnTo>
                    <a:pt x="1078" y="1735"/>
                  </a:lnTo>
                  <a:lnTo>
                    <a:pt x="1094" y="1743"/>
                  </a:lnTo>
                  <a:lnTo>
                    <a:pt x="1109" y="1755"/>
                  </a:lnTo>
                  <a:lnTo>
                    <a:pt x="1119" y="1770"/>
                  </a:lnTo>
                  <a:lnTo>
                    <a:pt x="1199" y="1916"/>
                  </a:lnTo>
                  <a:lnTo>
                    <a:pt x="2393" y="1279"/>
                  </a:lnTo>
                  <a:lnTo>
                    <a:pt x="1898" y="353"/>
                  </a:lnTo>
                  <a:lnTo>
                    <a:pt x="1884" y="332"/>
                  </a:lnTo>
                  <a:lnTo>
                    <a:pt x="1867" y="314"/>
                  </a:lnTo>
                  <a:lnTo>
                    <a:pt x="1848" y="300"/>
                  </a:lnTo>
                  <a:lnTo>
                    <a:pt x="1827" y="290"/>
                  </a:lnTo>
                  <a:lnTo>
                    <a:pt x="1804" y="282"/>
                  </a:lnTo>
                  <a:lnTo>
                    <a:pt x="1780" y="279"/>
                  </a:lnTo>
                  <a:lnTo>
                    <a:pt x="1757" y="281"/>
                  </a:lnTo>
                  <a:lnTo>
                    <a:pt x="1733" y="286"/>
                  </a:lnTo>
                  <a:lnTo>
                    <a:pt x="1709" y="296"/>
                  </a:lnTo>
                  <a:lnTo>
                    <a:pt x="844" y="758"/>
                  </a:lnTo>
                  <a:lnTo>
                    <a:pt x="551" y="210"/>
                  </a:lnTo>
                  <a:lnTo>
                    <a:pt x="538" y="191"/>
                  </a:lnTo>
                  <a:lnTo>
                    <a:pt x="521" y="175"/>
                  </a:lnTo>
                  <a:lnTo>
                    <a:pt x="503" y="163"/>
                  </a:lnTo>
                  <a:lnTo>
                    <a:pt x="482" y="154"/>
                  </a:lnTo>
                  <a:lnTo>
                    <a:pt x="460" y="150"/>
                  </a:lnTo>
                  <a:lnTo>
                    <a:pt x="438" y="150"/>
                  </a:lnTo>
                  <a:close/>
                  <a:moveTo>
                    <a:pt x="458" y="0"/>
                  </a:moveTo>
                  <a:lnTo>
                    <a:pt x="492" y="3"/>
                  </a:lnTo>
                  <a:lnTo>
                    <a:pt x="526" y="10"/>
                  </a:lnTo>
                  <a:lnTo>
                    <a:pt x="558" y="23"/>
                  </a:lnTo>
                  <a:lnTo>
                    <a:pt x="588" y="39"/>
                  </a:lnTo>
                  <a:lnTo>
                    <a:pt x="616" y="58"/>
                  </a:lnTo>
                  <a:lnTo>
                    <a:pt x="642" y="82"/>
                  </a:lnTo>
                  <a:lnTo>
                    <a:pt x="664" y="109"/>
                  </a:lnTo>
                  <a:lnTo>
                    <a:pt x="683" y="139"/>
                  </a:lnTo>
                  <a:lnTo>
                    <a:pt x="905" y="556"/>
                  </a:lnTo>
                  <a:lnTo>
                    <a:pt x="1643" y="163"/>
                  </a:lnTo>
                  <a:lnTo>
                    <a:pt x="1678" y="147"/>
                  </a:lnTo>
                  <a:lnTo>
                    <a:pt x="1714" y="136"/>
                  </a:lnTo>
                  <a:lnTo>
                    <a:pt x="1751" y="130"/>
                  </a:lnTo>
                  <a:lnTo>
                    <a:pt x="1788" y="130"/>
                  </a:lnTo>
                  <a:lnTo>
                    <a:pt x="1824" y="133"/>
                  </a:lnTo>
                  <a:lnTo>
                    <a:pt x="1859" y="141"/>
                  </a:lnTo>
                  <a:lnTo>
                    <a:pt x="1894" y="154"/>
                  </a:lnTo>
                  <a:lnTo>
                    <a:pt x="1926" y="171"/>
                  </a:lnTo>
                  <a:lnTo>
                    <a:pt x="1957" y="193"/>
                  </a:lnTo>
                  <a:lnTo>
                    <a:pt x="1983" y="218"/>
                  </a:lnTo>
                  <a:lnTo>
                    <a:pt x="2008" y="247"/>
                  </a:lnTo>
                  <a:lnTo>
                    <a:pt x="2029" y="280"/>
                  </a:lnTo>
                  <a:lnTo>
                    <a:pt x="2793" y="1713"/>
                  </a:lnTo>
                  <a:lnTo>
                    <a:pt x="2801" y="1734"/>
                  </a:lnTo>
                  <a:lnTo>
                    <a:pt x="2805" y="1757"/>
                  </a:lnTo>
                  <a:lnTo>
                    <a:pt x="2805" y="1778"/>
                  </a:lnTo>
                  <a:lnTo>
                    <a:pt x="2801" y="1800"/>
                  </a:lnTo>
                  <a:lnTo>
                    <a:pt x="2793" y="1820"/>
                  </a:lnTo>
                  <a:lnTo>
                    <a:pt x="2781" y="1838"/>
                  </a:lnTo>
                  <a:lnTo>
                    <a:pt x="2765" y="1854"/>
                  </a:lnTo>
                  <a:lnTo>
                    <a:pt x="2746" y="1868"/>
                  </a:lnTo>
                  <a:lnTo>
                    <a:pt x="1489" y="2538"/>
                  </a:lnTo>
                  <a:lnTo>
                    <a:pt x="1467" y="2546"/>
                  </a:lnTo>
                  <a:lnTo>
                    <a:pt x="1445" y="2551"/>
                  </a:lnTo>
                  <a:lnTo>
                    <a:pt x="1423" y="2551"/>
                  </a:lnTo>
                  <a:lnTo>
                    <a:pt x="1402" y="2546"/>
                  </a:lnTo>
                  <a:lnTo>
                    <a:pt x="1381" y="2538"/>
                  </a:lnTo>
                  <a:lnTo>
                    <a:pt x="1363" y="2526"/>
                  </a:lnTo>
                  <a:lnTo>
                    <a:pt x="1348" y="2510"/>
                  </a:lnTo>
                  <a:lnTo>
                    <a:pt x="1335" y="2491"/>
                  </a:lnTo>
                  <a:lnTo>
                    <a:pt x="1003" y="1870"/>
                  </a:lnTo>
                  <a:lnTo>
                    <a:pt x="189" y="1622"/>
                  </a:lnTo>
                  <a:lnTo>
                    <a:pt x="152" y="1607"/>
                  </a:lnTo>
                  <a:lnTo>
                    <a:pt x="119" y="1589"/>
                  </a:lnTo>
                  <a:lnTo>
                    <a:pt x="89" y="1566"/>
                  </a:lnTo>
                  <a:lnTo>
                    <a:pt x="63" y="1539"/>
                  </a:lnTo>
                  <a:lnTo>
                    <a:pt x="41" y="1509"/>
                  </a:lnTo>
                  <a:lnTo>
                    <a:pt x="23" y="1476"/>
                  </a:lnTo>
                  <a:lnTo>
                    <a:pt x="11" y="1441"/>
                  </a:lnTo>
                  <a:lnTo>
                    <a:pt x="3" y="1404"/>
                  </a:lnTo>
                  <a:lnTo>
                    <a:pt x="0" y="1367"/>
                  </a:lnTo>
                  <a:lnTo>
                    <a:pt x="3" y="1329"/>
                  </a:lnTo>
                  <a:lnTo>
                    <a:pt x="12" y="1290"/>
                  </a:lnTo>
                  <a:lnTo>
                    <a:pt x="26" y="1253"/>
                  </a:lnTo>
                  <a:lnTo>
                    <a:pt x="45" y="1220"/>
                  </a:lnTo>
                  <a:lnTo>
                    <a:pt x="68" y="1189"/>
                  </a:lnTo>
                  <a:lnTo>
                    <a:pt x="95" y="1164"/>
                  </a:lnTo>
                  <a:lnTo>
                    <a:pt x="125" y="1142"/>
                  </a:lnTo>
                  <a:lnTo>
                    <a:pt x="158" y="1125"/>
                  </a:lnTo>
                  <a:lnTo>
                    <a:pt x="193" y="1112"/>
                  </a:lnTo>
                  <a:lnTo>
                    <a:pt x="229" y="1104"/>
                  </a:lnTo>
                  <a:lnTo>
                    <a:pt x="267" y="1101"/>
                  </a:lnTo>
                  <a:lnTo>
                    <a:pt x="306" y="1105"/>
                  </a:lnTo>
                  <a:lnTo>
                    <a:pt x="344" y="1113"/>
                  </a:lnTo>
                  <a:lnTo>
                    <a:pt x="649" y="1206"/>
                  </a:lnTo>
                  <a:lnTo>
                    <a:pt x="214" y="390"/>
                  </a:lnTo>
                  <a:lnTo>
                    <a:pt x="199" y="357"/>
                  </a:lnTo>
                  <a:lnTo>
                    <a:pt x="189" y="323"/>
                  </a:lnTo>
                  <a:lnTo>
                    <a:pt x="184" y="290"/>
                  </a:lnTo>
                  <a:lnTo>
                    <a:pt x="182" y="255"/>
                  </a:lnTo>
                  <a:lnTo>
                    <a:pt x="187" y="221"/>
                  </a:lnTo>
                  <a:lnTo>
                    <a:pt x="194" y="188"/>
                  </a:lnTo>
                  <a:lnTo>
                    <a:pt x="206" y="156"/>
                  </a:lnTo>
                  <a:lnTo>
                    <a:pt x="222" y="126"/>
                  </a:lnTo>
                  <a:lnTo>
                    <a:pt x="242" y="98"/>
                  </a:lnTo>
                  <a:lnTo>
                    <a:pt x="265" y="73"/>
                  </a:lnTo>
                  <a:lnTo>
                    <a:pt x="293" y="49"/>
                  </a:lnTo>
                  <a:lnTo>
                    <a:pt x="324" y="30"/>
                  </a:lnTo>
                  <a:lnTo>
                    <a:pt x="356" y="15"/>
                  </a:lnTo>
                  <a:lnTo>
                    <a:pt x="390" y="6"/>
                  </a:lnTo>
                  <a:lnTo>
                    <a:pt x="424" y="0"/>
                  </a:lnTo>
                  <a:lnTo>
                    <a:pt x="4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6920654" y="2956081"/>
            <a:ext cx="508971" cy="507655"/>
            <a:chOff x="673100" y="2660651"/>
            <a:chExt cx="614363" cy="612775"/>
          </a:xfrm>
          <a:solidFill>
            <a:schemeClr val="bg1"/>
          </a:solidFill>
        </p:grpSpPr>
        <p:sp>
          <p:nvSpPr>
            <p:cNvPr id="23" name="Rectangle 31"/>
            <p:cNvSpPr>
              <a:spLocks noChangeArrowheads="1"/>
            </p:cNvSpPr>
            <p:nvPr/>
          </p:nvSpPr>
          <p:spPr bwMode="auto">
            <a:xfrm>
              <a:off x="803275" y="2830513"/>
              <a:ext cx="26988"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32"/>
            <p:cNvSpPr>
              <a:spLocks noChangeArrowheads="1"/>
            </p:cNvSpPr>
            <p:nvPr/>
          </p:nvSpPr>
          <p:spPr bwMode="auto">
            <a:xfrm>
              <a:off x="895350" y="2830513"/>
              <a:ext cx="25400"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33"/>
            <p:cNvSpPr>
              <a:spLocks noChangeArrowheads="1"/>
            </p:cNvSpPr>
            <p:nvPr/>
          </p:nvSpPr>
          <p:spPr bwMode="auto">
            <a:xfrm>
              <a:off x="987425" y="2830513"/>
              <a:ext cx="25400" cy="254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34"/>
            <p:cNvSpPr>
              <a:spLocks noEditPoints="1"/>
            </p:cNvSpPr>
            <p:nvPr/>
          </p:nvSpPr>
          <p:spPr bwMode="auto">
            <a:xfrm>
              <a:off x="673100" y="2660651"/>
              <a:ext cx="614363" cy="612775"/>
            </a:xfrm>
            <a:custGeom>
              <a:avLst/>
              <a:gdLst>
                <a:gd name="T0" fmla="*/ 2668 w 3484"/>
                <a:gd name="T1" fmla="*/ 1997 h 3476"/>
                <a:gd name="T2" fmla="*/ 2659 w 3484"/>
                <a:gd name="T3" fmla="*/ 2036 h 3476"/>
                <a:gd name="T4" fmla="*/ 2633 w 3484"/>
                <a:gd name="T5" fmla="*/ 2061 h 3476"/>
                <a:gd name="T6" fmla="*/ 2594 w 3484"/>
                <a:gd name="T7" fmla="*/ 2071 h 3476"/>
                <a:gd name="T8" fmla="*/ 1409 w 3484"/>
                <a:gd name="T9" fmla="*/ 2966 h 3476"/>
                <a:gd name="T10" fmla="*/ 2632 w 3484"/>
                <a:gd name="T11" fmla="*/ 2967 h 3476"/>
                <a:gd name="T12" fmla="*/ 2656 w 3484"/>
                <a:gd name="T13" fmla="*/ 2978 h 3476"/>
                <a:gd name="T14" fmla="*/ 2906 w 3484"/>
                <a:gd name="T15" fmla="*/ 3225 h 3476"/>
                <a:gd name="T16" fmla="*/ 2908 w 3484"/>
                <a:gd name="T17" fmla="*/ 3019 h 3476"/>
                <a:gd name="T18" fmla="*/ 2926 w 3484"/>
                <a:gd name="T19" fmla="*/ 2987 h 3476"/>
                <a:gd name="T20" fmla="*/ 2959 w 3484"/>
                <a:gd name="T21" fmla="*/ 2969 h 3476"/>
                <a:gd name="T22" fmla="*/ 3335 w 3484"/>
                <a:gd name="T23" fmla="*/ 2966 h 3476"/>
                <a:gd name="T24" fmla="*/ 2668 w 3484"/>
                <a:gd name="T25" fmla="*/ 1525 h 3476"/>
                <a:gd name="T26" fmla="*/ 148 w 3484"/>
                <a:gd name="T27" fmla="*/ 1924 h 3476"/>
                <a:gd name="T28" fmla="*/ 614 w 3484"/>
                <a:gd name="T29" fmla="*/ 1926 h 3476"/>
                <a:gd name="T30" fmla="*/ 647 w 3484"/>
                <a:gd name="T31" fmla="*/ 1944 h 3476"/>
                <a:gd name="T32" fmla="*/ 665 w 3484"/>
                <a:gd name="T33" fmla="*/ 1977 h 3476"/>
                <a:gd name="T34" fmla="*/ 667 w 3484"/>
                <a:gd name="T35" fmla="*/ 2264 h 3476"/>
                <a:gd name="T36" fmla="*/ 997 w 3484"/>
                <a:gd name="T37" fmla="*/ 1935 h 3476"/>
                <a:gd name="T38" fmla="*/ 1023 w 3484"/>
                <a:gd name="T39" fmla="*/ 1925 h 3476"/>
                <a:gd name="T40" fmla="*/ 2521 w 3484"/>
                <a:gd name="T41" fmla="*/ 1924 h 3476"/>
                <a:gd name="T42" fmla="*/ 148 w 3484"/>
                <a:gd name="T43" fmla="*/ 149 h 3476"/>
                <a:gd name="T44" fmla="*/ 2594 w 3484"/>
                <a:gd name="T45" fmla="*/ 0 h 3476"/>
                <a:gd name="T46" fmla="*/ 2633 w 3484"/>
                <a:gd name="T47" fmla="*/ 10 h 3476"/>
                <a:gd name="T48" fmla="*/ 2659 w 3484"/>
                <a:gd name="T49" fmla="*/ 35 h 3476"/>
                <a:gd name="T50" fmla="*/ 2668 w 3484"/>
                <a:gd name="T51" fmla="*/ 75 h 3476"/>
                <a:gd name="T52" fmla="*/ 3410 w 3484"/>
                <a:gd name="T53" fmla="*/ 1377 h 3476"/>
                <a:gd name="T54" fmla="*/ 3448 w 3484"/>
                <a:gd name="T55" fmla="*/ 1385 h 3476"/>
                <a:gd name="T56" fmla="*/ 3474 w 3484"/>
                <a:gd name="T57" fmla="*/ 1411 h 3476"/>
                <a:gd name="T58" fmla="*/ 3484 w 3484"/>
                <a:gd name="T59" fmla="*/ 1450 h 3476"/>
                <a:gd name="T60" fmla="*/ 3481 w 3484"/>
                <a:gd name="T61" fmla="*/ 3053 h 3476"/>
                <a:gd name="T62" fmla="*/ 3464 w 3484"/>
                <a:gd name="T63" fmla="*/ 3086 h 3476"/>
                <a:gd name="T64" fmla="*/ 3431 w 3484"/>
                <a:gd name="T65" fmla="*/ 3104 h 3476"/>
                <a:gd name="T66" fmla="*/ 3054 w 3484"/>
                <a:gd name="T67" fmla="*/ 3106 h 3476"/>
                <a:gd name="T68" fmla="*/ 3052 w 3484"/>
                <a:gd name="T69" fmla="*/ 3416 h 3476"/>
                <a:gd name="T70" fmla="*/ 3033 w 3484"/>
                <a:gd name="T71" fmla="*/ 3451 h 3476"/>
                <a:gd name="T72" fmla="*/ 3003 w 3484"/>
                <a:gd name="T73" fmla="*/ 3472 h 3476"/>
                <a:gd name="T74" fmla="*/ 2966 w 3484"/>
                <a:gd name="T75" fmla="*/ 3474 h 3476"/>
                <a:gd name="T76" fmla="*/ 2928 w 3484"/>
                <a:gd name="T77" fmla="*/ 3454 h 3476"/>
                <a:gd name="T78" fmla="*/ 1335 w 3484"/>
                <a:gd name="T79" fmla="*/ 3114 h 3476"/>
                <a:gd name="T80" fmla="*/ 1296 w 3484"/>
                <a:gd name="T81" fmla="*/ 3104 h 3476"/>
                <a:gd name="T82" fmla="*/ 1270 w 3484"/>
                <a:gd name="T83" fmla="*/ 3079 h 3476"/>
                <a:gd name="T84" fmla="*/ 1260 w 3484"/>
                <a:gd name="T85" fmla="*/ 3039 h 3476"/>
                <a:gd name="T86" fmla="*/ 1068 w 3484"/>
                <a:gd name="T87" fmla="*/ 2071 h 3476"/>
                <a:gd name="T88" fmla="*/ 634 w 3484"/>
                <a:gd name="T89" fmla="*/ 2501 h 3476"/>
                <a:gd name="T90" fmla="*/ 603 w 3484"/>
                <a:gd name="T91" fmla="*/ 2512 h 3476"/>
                <a:gd name="T92" fmla="*/ 564 w 3484"/>
                <a:gd name="T93" fmla="*/ 2507 h 3476"/>
                <a:gd name="T94" fmla="*/ 536 w 3484"/>
                <a:gd name="T95" fmla="*/ 2486 h 3476"/>
                <a:gd name="T96" fmla="*/ 521 w 3484"/>
                <a:gd name="T97" fmla="*/ 2457 h 3476"/>
                <a:gd name="T98" fmla="*/ 519 w 3484"/>
                <a:gd name="T99" fmla="*/ 2071 h 3476"/>
                <a:gd name="T100" fmla="*/ 53 w 3484"/>
                <a:gd name="T101" fmla="*/ 2069 h 3476"/>
                <a:gd name="T102" fmla="*/ 21 w 3484"/>
                <a:gd name="T103" fmla="*/ 2051 h 3476"/>
                <a:gd name="T104" fmla="*/ 3 w 3484"/>
                <a:gd name="T105" fmla="*/ 2018 h 3476"/>
                <a:gd name="T106" fmla="*/ 0 w 3484"/>
                <a:gd name="T107" fmla="*/ 75 h 3476"/>
                <a:gd name="T108" fmla="*/ 9 w 3484"/>
                <a:gd name="T109" fmla="*/ 35 h 3476"/>
                <a:gd name="T110" fmla="*/ 36 w 3484"/>
                <a:gd name="T111" fmla="*/ 10 h 3476"/>
                <a:gd name="T112" fmla="*/ 74 w 3484"/>
                <a:gd name="T113" fmla="*/ 0 h 3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84" h="3476">
                  <a:moveTo>
                    <a:pt x="2668" y="1525"/>
                  </a:moveTo>
                  <a:lnTo>
                    <a:pt x="2668" y="1997"/>
                  </a:lnTo>
                  <a:lnTo>
                    <a:pt x="2666" y="2018"/>
                  </a:lnTo>
                  <a:lnTo>
                    <a:pt x="2659" y="2036"/>
                  </a:lnTo>
                  <a:lnTo>
                    <a:pt x="2648" y="2051"/>
                  </a:lnTo>
                  <a:lnTo>
                    <a:pt x="2633" y="2061"/>
                  </a:lnTo>
                  <a:lnTo>
                    <a:pt x="2615" y="2069"/>
                  </a:lnTo>
                  <a:lnTo>
                    <a:pt x="2594" y="2071"/>
                  </a:lnTo>
                  <a:lnTo>
                    <a:pt x="1409" y="2071"/>
                  </a:lnTo>
                  <a:lnTo>
                    <a:pt x="1409" y="2966"/>
                  </a:lnTo>
                  <a:lnTo>
                    <a:pt x="2616" y="2966"/>
                  </a:lnTo>
                  <a:lnTo>
                    <a:pt x="2632" y="2967"/>
                  </a:lnTo>
                  <a:lnTo>
                    <a:pt x="2645" y="2972"/>
                  </a:lnTo>
                  <a:lnTo>
                    <a:pt x="2656" y="2978"/>
                  </a:lnTo>
                  <a:lnTo>
                    <a:pt x="2668" y="2989"/>
                  </a:lnTo>
                  <a:lnTo>
                    <a:pt x="2906" y="3225"/>
                  </a:lnTo>
                  <a:lnTo>
                    <a:pt x="2906" y="3039"/>
                  </a:lnTo>
                  <a:lnTo>
                    <a:pt x="2908" y="3019"/>
                  </a:lnTo>
                  <a:lnTo>
                    <a:pt x="2915" y="3001"/>
                  </a:lnTo>
                  <a:lnTo>
                    <a:pt x="2926" y="2987"/>
                  </a:lnTo>
                  <a:lnTo>
                    <a:pt x="2941" y="2976"/>
                  </a:lnTo>
                  <a:lnTo>
                    <a:pt x="2959" y="2969"/>
                  </a:lnTo>
                  <a:lnTo>
                    <a:pt x="2980" y="2966"/>
                  </a:lnTo>
                  <a:lnTo>
                    <a:pt x="3335" y="2966"/>
                  </a:lnTo>
                  <a:lnTo>
                    <a:pt x="3335" y="1525"/>
                  </a:lnTo>
                  <a:lnTo>
                    <a:pt x="2668" y="1525"/>
                  </a:lnTo>
                  <a:close/>
                  <a:moveTo>
                    <a:pt x="148" y="149"/>
                  </a:moveTo>
                  <a:lnTo>
                    <a:pt x="148" y="1924"/>
                  </a:lnTo>
                  <a:lnTo>
                    <a:pt x="593" y="1924"/>
                  </a:lnTo>
                  <a:lnTo>
                    <a:pt x="614" y="1926"/>
                  </a:lnTo>
                  <a:lnTo>
                    <a:pt x="632" y="1932"/>
                  </a:lnTo>
                  <a:lnTo>
                    <a:pt x="647" y="1944"/>
                  </a:lnTo>
                  <a:lnTo>
                    <a:pt x="658" y="1959"/>
                  </a:lnTo>
                  <a:lnTo>
                    <a:pt x="665" y="1977"/>
                  </a:lnTo>
                  <a:lnTo>
                    <a:pt x="667" y="1997"/>
                  </a:lnTo>
                  <a:lnTo>
                    <a:pt x="667" y="2264"/>
                  </a:lnTo>
                  <a:lnTo>
                    <a:pt x="987" y="1946"/>
                  </a:lnTo>
                  <a:lnTo>
                    <a:pt x="997" y="1935"/>
                  </a:lnTo>
                  <a:lnTo>
                    <a:pt x="1010" y="1929"/>
                  </a:lnTo>
                  <a:lnTo>
                    <a:pt x="1023" y="1925"/>
                  </a:lnTo>
                  <a:lnTo>
                    <a:pt x="1039" y="1924"/>
                  </a:lnTo>
                  <a:lnTo>
                    <a:pt x="2521" y="1924"/>
                  </a:lnTo>
                  <a:lnTo>
                    <a:pt x="2521" y="149"/>
                  </a:lnTo>
                  <a:lnTo>
                    <a:pt x="148" y="149"/>
                  </a:lnTo>
                  <a:close/>
                  <a:moveTo>
                    <a:pt x="74" y="0"/>
                  </a:moveTo>
                  <a:lnTo>
                    <a:pt x="2594" y="0"/>
                  </a:lnTo>
                  <a:lnTo>
                    <a:pt x="2615" y="3"/>
                  </a:lnTo>
                  <a:lnTo>
                    <a:pt x="2633" y="10"/>
                  </a:lnTo>
                  <a:lnTo>
                    <a:pt x="2648" y="21"/>
                  </a:lnTo>
                  <a:lnTo>
                    <a:pt x="2659" y="35"/>
                  </a:lnTo>
                  <a:lnTo>
                    <a:pt x="2666" y="53"/>
                  </a:lnTo>
                  <a:lnTo>
                    <a:pt x="2668" y="75"/>
                  </a:lnTo>
                  <a:lnTo>
                    <a:pt x="2668" y="1377"/>
                  </a:lnTo>
                  <a:lnTo>
                    <a:pt x="3410" y="1377"/>
                  </a:lnTo>
                  <a:lnTo>
                    <a:pt x="3431" y="1379"/>
                  </a:lnTo>
                  <a:lnTo>
                    <a:pt x="3448" y="1385"/>
                  </a:lnTo>
                  <a:lnTo>
                    <a:pt x="3463" y="1397"/>
                  </a:lnTo>
                  <a:lnTo>
                    <a:pt x="3474" y="1411"/>
                  </a:lnTo>
                  <a:lnTo>
                    <a:pt x="3481" y="1429"/>
                  </a:lnTo>
                  <a:lnTo>
                    <a:pt x="3484" y="1450"/>
                  </a:lnTo>
                  <a:lnTo>
                    <a:pt x="3484" y="3033"/>
                  </a:lnTo>
                  <a:lnTo>
                    <a:pt x="3481" y="3053"/>
                  </a:lnTo>
                  <a:lnTo>
                    <a:pt x="3474" y="3071"/>
                  </a:lnTo>
                  <a:lnTo>
                    <a:pt x="3464" y="3086"/>
                  </a:lnTo>
                  <a:lnTo>
                    <a:pt x="3449" y="3098"/>
                  </a:lnTo>
                  <a:lnTo>
                    <a:pt x="3431" y="3104"/>
                  </a:lnTo>
                  <a:lnTo>
                    <a:pt x="3410" y="3106"/>
                  </a:lnTo>
                  <a:lnTo>
                    <a:pt x="3054" y="3106"/>
                  </a:lnTo>
                  <a:lnTo>
                    <a:pt x="3054" y="3395"/>
                  </a:lnTo>
                  <a:lnTo>
                    <a:pt x="3052" y="3416"/>
                  </a:lnTo>
                  <a:lnTo>
                    <a:pt x="3045" y="3435"/>
                  </a:lnTo>
                  <a:lnTo>
                    <a:pt x="3033" y="3451"/>
                  </a:lnTo>
                  <a:lnTo>
                    <a:pt x="3019" y="3464"/>
                  </a:lnTo>
                  <a:lnTo>
                    <a:pt x="3003" y="3472"/>
                  </a:lnTo>
                  <a:lnTo>
                    <a:pt x="2985" y="3476"/>
                  </a:lnTo>
                  <a:lnTo>
                    <a:pt x="2966" y="3474"/>
                  </a:lnTo>
                  <a:lnTo>
                    <a:pt x="2947" y="3467"/>
                  </a:lnTo>
                  <a:lnTo>
                    <a:pt x="2928" y="3454"/>
                  </a:lnTo>
                  <a:lnTo>
                    <a:pt x="2588" y="3114"/>
                  </a:lnTo>
                  <a:lnTo>
                    <a:pt x="1335" y="3114"/>
                  </a:lnTo>
                  <a:lnTo>
                    <a:pt x="1313" y="3111"/>
                  </a:lnTo>
                  <a:lnTo>
                    <a:pt x="1296" y="3104"/>
                  </a:lnTo>
                  <a:lnTo>
                    <a:pt x="1282" y="3093"/>
                  </a:lnTo>
                  <a:lnTo>
                    <a:pt x="1270" y="3079"/>
                  </a:lnTo>
                  <a:lnTo>
                    <a:pt x="1263" y="3061"/>
                  </a:lnTo>
                  <a:lnTo>
                    <a:pt x="1260" y="3039"/>
                  </a:lnTo>
                  <a:lnTo>
                    <a:pt x="1260" y="2071"/>
                  </a:lnTo>
                  <a:lnTo>
                    <a:pt x="1068" y="2071"/>
                  </a:lnTo>
                  <a:lnTo>
                    <a:pt x="646" y="2492"/>
                  </a:lnTo>
                  <a:lnTo>
                    <a:pt x="634" y="2501"/>
                  </a:lnTo>
                  <a:lnTo>
                    <a:pt x="621" y="2508"/>
                  </a:lnTo>
                  <a:lnTo>
                    <a:pt x="603" y="2512"/>
                  </a:lnTo>
                  <a:lnTo>
                    <a:pt x="583" y="2513"/>
                  </a:lnTo>
                  <a:lnTo>
                    <a:pt x="564" y="2507"/>
                  </a:lnTo>
                  <a:lnTo>
                    <a:pt x="548" y="2497"/>
                  </a:lnTo>
                  <a:lnTo>
                    <a:pt x="536" y="2486"/>
                  </a:lnTo>
                  <a:lnTo>
                    <a:pt x="526" y="2473"/>
                  </a:lnTo>
                  <a:lnTo>
                    <a:pt x="521" y="2457"/>
                  </a:lnTo>
                  <a:lnTo>
                    <a:pt x="519" y="2440"/>
                  </a:lnTo>
                  <a:lnTo>
                    <a:pt x="519" y="2071"/>
                  </a:lnTo>
                  <a:lnTo>
                    <a:pt x="74" y="2071"/>
                  </a:lnTo>
                  <a:lnTo>
                    <a:pt x="53" y="2069"/>
                  </a:lnTo>
                  <a:lnTo>
                    <a:pt x="36" y="2061"/>
                  </a:lnTo>
                  <a:lnTo>
                    <a:pt x="21" y="2051"/>
                  </a:lnTo>
                  <a:lnTo>
                    <a:pt x="9" y="2036"/>
                  </a:lnTo>
                  <a:lnTo>
                    <a:pt x="3" y="2018"/>
                  </a:lnTo>
                  <a:lnTo>
                    <a:pt x="0" y="1997"/>
                  </a:lnTo>
                  <a:lnTo>
                    <a:pt x="0" y="75"/>
                  </a:lnTo>
                  <a:lnTo>
                    <a:pt x="3" y="53"/>
                  </a:lnTo>
                  <a:lnTo>
                    <a:pt x="9" y="35"/>
                  </a:lnTo>
                  <a:lnTo>
                    <a:pt x="21" y="22"/>
                  </a:lnTo>
                  <a:lnTo>
                    <a:pt x="36" y="10"/>
                  </a:lnTo>
                  <a:lnTo>
                    <a:pt x="53" y="4"/>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26"/>
          <p:cNvGrpSpPr/>
          <p:nvPr/>
        </p:nvGrpSpPr>
        <p:grpSpPr>
          <a:xfrm>
            <a:off x="6898460" y="4893780"/>
            <a:ext cx="500802" cy="500802"/>
            <a:chOff x="6251575" y="2659063"/>
            <a:chExt cx="612775" cy="612775"/>
          </a:xfrm>
          <a:solidFill>
            <a:schemeClr val="bg1"/>
          </a:solidFill>
        </p:grpSpPr>
        <p:sp>
          <p:nvSpPr>
            <p:cNvPr id="28" name="Freeform 82"/>
            <p:cNvSpPr>
              <a:spLocks/>
            </p:cNvSpPr>
            <p:nvPr/>
          </p:nvSpPr>
          <p:spPr bwMode="auto">
            <a:xfrm>
              <a:off x="6575425" y="2867025"/>
              <a:ext cx="38100" cy="38100"/>
            </a:xfrm>
            <a:custGeom>
              <a:avLst/>
              <a:gdLst>
                <a:gd name="T0" fmla="*/ 111 w 214"/>
                <a:gd name="T1" fmla="*/ 0 h 214"/>
                <a:gd name="T2" fmla="*/ 214 w 214"/>
                <a:gd name="T3" fmla="*/ 103 h 214"/>
                <a:gd name="T4" fmla="*/ 104 w 214"/>
                <a:gd name="T5" fmla="*/ 214 h 214"/>
                <a:gd name="T6" fmla="*/ 0 w 214"/>
                <a:gd name="T7" fmla="*/ 111 h 214"/>
                <a:gd name="T8" fmla="*/ 111 w 214"/>
                <a:gd name="T9" fmla="*/ 0 h 214"/>
              </a:gdLst>
              <a:ahLst/>
              <a:cxnLst>
                <a:cxn ang="0">
                  <a:pos x="T0" y="T1"/>
                </a:cxn>
                <a:cxn ang="0">
                  <a:pos x="T2" y="T3"/>
                </a:cxn>
                <a:cxn ang="0">
                  <a:pos x="T4" y="T5"/>
                </a:cxn>
                <a:cxn ang="0">
                  <a:pos x="T6" y="T7"/>
                </a:cxn>
                <a:cxn ang="0">
                  <a:pos x="T8" y="T9"/>
                </a:cxn>
              </a:cxnLst>
              <a:rect l="0" t="0" r="r" b="b"/>
              <a:pathLst>
                <a:path w="214" h="214">
                  <a:moveTo>
                    <a:pt x="111" y="0"/>
                  </a:moveTo>
                  <a:lnTo>
                    <a:pt x="214" y="103"/>
                  </a:lnTo>
                  <a:lnTo>
                    <a:pt x="104" y="214"/>
                  </a:lnTo>
                  <a:lnTo>
                    <a:pt x="0" y="111"/>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3"/>
            <p:cNvSpPr>
              <a:spLocks/>
            </p:cNvSpPr>
            <p:nvPr/>
          </p:nvSpPr>
          <p:spPr bwMode="auto">
            <a:xfrm>
              <a:off x="6461125" y="2981325"/>
              <a:ext cx="38100" cy="38100"/>
            </a:xfrm>
            <a:custGeom>
              <a:avLst/>
              <a:gdLst>
                <a:gd name="T0" fmla="*/ 111 w 215"/>
                <a:gd name="T1" fmla="*/ 0 h 214"/>
                <a:gd name="T2" fmla="*/ 215 w 215"/>
                <a:gd name="T3" fmla="*/ 104 h 214"/>
                <a:gd name="T4" fmla="*/ 104 w 215"/>
                <a:gd name="T5" fmla="*/ 214 h 214"/>
                <a:gd name="T6" fmla="*/ 0 w 215"/>
                <a:gd name="T7" fmla="*/ 111 h 214"/>
                <a:gd name="T8" fmla="*/ 111 w 215"/>
                <a:gd name="T9" fmla="*/ 0 h 214"/>
              </a:gdLst>
              <a:ahLst/>
              <a:cxnLst>
                <a:cxn ang="0">
                  <a:pos x="T0" y="T1"/>
                </a:cxn>
                <a:cxn ang="0">
                  <a:pos x="T2" y="T3"/>
                </a:cxn>
                <a:cxn ang="0">
                  <a:pos x="T4" y="T5"/>
                </a:cxn>
                <a:cxn ang="0">
                  <a:pos x="T6" y="T7"/>
                </a:cxn>
                <a:cxn ang="0">
                  <a:pos x="T8" y="T9"/>
                </a:cxn>
              </a:cxnLst>
              <a:rect l="0" t="0" r="r" b="b"/>
              <a:pathLst>
                <a:path w="215" h="214">
                  <a:moveTo>
                    <a:pt x="111" y="0"/>
                  </a:moveTo>
                  <a:lnTo>
                    <a:pt x="215" y="104"/>
                  </a:lnTo>
                  <a:lnTo>
                    <a:pt x="104" y="214"/>
                  </a:lnTo>
                  <a:lnTo>
                    <a:pt x="0" y="111"/>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4"/>
            <p:cNvSpPr>
              <a:spLocks/>
            </p:cNvSpPr>
            <p:nvPr/>
          </p:nvSpPr>
          <p:spPr bwMode="auto">
            <a:xfrm>
              <a:off x="6500813" y="2943225"/>
              <a:ext cx="36513" cy="36512"/>
            </a:xfrm>
            <a:custGeom>
              <a:avLst/>
              <a:gdLst>
                <a:gd name="T0" fmla="*/ 110 w 213"/>
                <a:gd name="T1" fmla="*/ 0 h 215"/>
                <a:gd name="T2" fmla="*/ 213 w 213"/>
                <a:gd name="T3" fmla="*/ 105 h 215"/>
                <a:gd name="T4" fmla="*/ 103 w 213"/>
                <a:gd name="T5" fmla="*/ 215 h 215"/>
                <a:gd name="T6" fmla="*/ 0 w 213"/>
                <a:gd name="T7" fmla="*/ 111 h 215"/>
                <a:gd name="T8" fmla="*/ 110 w 213"/>
                <a:gd name="T9" fmla="*/ 0 h 215"/>
              </a:gdLst>
              <a:ahLst/>
              <a:cxnLst>
                <a:cxn ang="0">
                  <a:pos x="T0" y="T1"/>
                </a:cxn>
                <a:cxn ang="0">
                  <a:pos x="T2" y="T3"/>
                </a:cxn>
                <a:cxn ang="0">
                  <a:pos x="T4" y="T5"/>
                </a:cxn>
                <a:cxn ang="0">
                  <a:pos x="T6" y="T7"/>
                </a:cxn>
                <a:cxn ang="0">
                  <a:pos x="T8" y="T9"/>
                </a:cxn>
              </a:cxnLst>
              <a:rect l="0" t="0" r="r" b="b"/>
              <a:pathLst>
                <a:path w="213" h="215">
                  <a:moveTo>
                    <a:pt x="110" y="0"/>
                  </a:moveTo>
                  <a:lnTo>
                    <a:pt x="213" y="105"/>
                  </a:lnTo>
                  <a:lnTo>
                    <a:pt x="103" y="215"/>
                  </a:lnTo>
                  <a:lnTo>
                    <a:pt x="0" y="111"/>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5"/>
            <p:cNvSpPr>
              <a:spLocks/>
            </p:cNvSpPr>
            <p:nvPr/>
          </p:nvSpPr>
          <p:spPr bwMode="auto">
            <a:xfrm>
              <a:off x="6537325" y="2905125"/>
              <a:ext cx="38100" cy="38100"/>
            </a:xfrm>
            <a:custGeom>
              <a:avLst/>
              <a:gdLst>
                <a:gd name="T0" fmla="*/ 111 w 214"/>
                <a:gd name="T1" fmla="*/ 0 h 215"/>
                <a:gd name="T2" fmla="*/ 214 w 214"/>
                <a:gd name="T3" fmla="*/ 105 h 215"/>
                <a:gd name="T4" fmla="*/ 104 w 214"/>
                <a:gd name="T5" fmla="*/ 215 h 215"/>
                <a:gd name="T6" fmla="*/ 0 w 214"/>
                <a:gd name="T7" fmla="*/ 112 h 215"/>
                <a:gd name="T8" fmla="*/ 111 w 214"/>
                <a:gd name="T9" fmla="*/ 0 h 215"/>
              </a:gdLst>
              <a:ahLst/>
              <a:cxnLst>
                <a:cxn ang="0">
                  <a:pos x="T0" y="T1"/>
                </a:cxn>
                <a:cxn ang="0">
                  <a:pos x="T2" y="T3"/>
                </a:cxn>
                <a:cxn ang="0">
                  <a:pos x="T4" y="T5"/>
                </a:cxn>
                <a:cxn ang="0">
                  <a:pos x="T6" y="T7"/>
                </a:cxn>
                <a:cxn ang="0">
                  <a:pos x="T8" y="T9"/>
                </a:cxn>
              </a:cxnLst>
              <a:rect l="0" t="0" r="r" b="b"/>
              <a:pathLst>
                <a:path w="214" h="215">
                  <a:moveTo>
                    <a:pt x="111" y="0"/>
                  </a:moveTo>
                  <a:lnTo>
                    <a:pt x="214" y="105"/>
                  </a:lnTo>
                  <a:lnTo>
                    <a:pt x="104" y="215"/>
                  </a:lnTo>
                  <a:lnTo>
                    <a:pt x="0" y="112"/>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6"/>
            <p:cNvSpPr>
              <a:spLocks noEditPoints="1"/>
            </p:cNvSpPr>
            <p:nvPr/>
          </p:nvSpPr>
          <p:spPr bwMode="auto">
            <a:xfrm>
              <a:off x="6251575" y="2659063"/>
              <a:ext cx="612775" cy="612775"/>
            </a:xfrm>
            <a:custGeom>
              <a:avLst/>
              <a:gdLst>
                <a:gd name="T0" fmla="*/ 1133 w 3475"/>
                <a:gd name="T1" fmla="*/ 1076 h 3474"/>
                <a:gd name="T2" fmla="*/ 1071 w 3475"/>
                <a:gd name="T3" fmla="*/ 1157 h 3474"/>
                <a:gd name="T4" fmla="*/ 1124 w 3475"/>
                <a:gd name="T5" fmla="*/ 1171 h 3474"/>
                <a:gd name="T6" fmla="*/ 1181 w 3475"/>
                <a:gd name="T7" fmla="*/ 1194 h 3474"/>
                <a:gd name="T8" fmla="*/ 1199 w 3475"/>
                <a:gd name="T9" fmla="*/ 1253 h 3474"/>
                <a:gd name="T10" fmla="*/ 1167 w 3475"/>
                <a:gd name="T11" fmla="*/ 1308 h 3474"/>
                <a:gd name="T12" fmla="*/ 1227 w 3475"/>
                <a:gd name="T13" fmla="*/ 1325 h 3474"/>
                <a:gd name="T14" fmla="*/ 1315 w 3475"/>
                <a:gd name="T15" fmla="*/ 1267 h 3474"/>
                <a:gd name="T16" fmla="*/ 1334 w 3475"/>
                <a:gd name="T17" fmla="*/ 1165 h 3474"/>
                <a:gd name="T18" fmla="*/ 1287 w 3475"/>
                <a:gd name="T19" fmla="*/ 1084 h 3474"/>
                <a:gd name="T20" fmla="*/ 1208 w 3475"/>
                <a:gd name="T21" fmla="*/ 1056 h 3474"/>
                <a:gd name="T22" fmla="*/ 736 w 3475"/>
                <a:gd name="T23" fmla="*/ 1040 h 3474"/>
                <a:gd name="T24" fmla="*/ 924 w 3475"/>
                <a:gd name="T25" fmla="*/ 1147 h 3474"/>
                <a:gd name="T26" fmla="*/ 978 w 3475"/>
                <a:gd name="T27" fmla="*/ 1020 h 3474"/>
                <a:gd name="T28" fmla="*/ 1093 w 3475"/>
                <a:gd name="T29" fmla="*/ 933 h 3474"/>
                <a:gd name="T30" fmla="*/ 1236 w 3475"/>
                <a:gd name="T31" fmla="*/ 916 h 3474"/>
                <a:gd name="T32" fmla="*/ 1372 w 3475"/>
                <a:gd name="T33" fmla="*/ 968 h 3474"/>
                <a:gd name="T34" fmla="*/ 1464 w 3475"/>
                <a:gd name="T35" fmla="*/ 1085 h 3474"/>
                <a:gd name="T36" fmla="*/ 1482 w 3475"/>
                <a:gd name="T37" fmla="*/ 1228 h 3474"/>
                <a:gd name="T38" fmla="*/ 1427 w 3475"/>
                <a:gd name="T39" fmla="*/ 1363 h 3474"/>
                <a:gd name="T40" fmla="*/ 1310 w 3475"/>
                <a:gd name="T41" fmla="*/ 1451 h 3474"/>
                <a:gd name="T42" fmla="*/ 1165 w 3475"/>
                <a:gd name="T43" fmla="*/ 1470 h 3474"/>
                <a:gd name="T44" fmla="*/ 1030 w 3475"/>
                <a:gd name="T45" fmla="*/ 1415 h 3474"/>
                <a:gd name="T46" fmla="*/ 941 w 3475"/>
                <a:gd name="T47" fmla="*/ 1298 h 3474"/>
                <a:gd name="T48" fmla="*/ 719 w 3475"/>
                <a:gd name="T49" fmla="*/ 1198 h 3474"/>
                <a:gd name="T50" fmla="*/ 3296 w 3475"/>
                <a:gd name="T51" fmla="*/ 2318 h 3474"/>
                <a:gd name="T52" fmla="*/ 207 w 3475"/>
                <a:gd name="T53" fmla="*/ 148 h 3474"/>
                <a:gd name="T54" fmla="*/ 147 w 3475"/>
                <a:gd name="T55" fmla="*/ 208 h 3474"/>
                <a:gd name="T56" fmla="*/ 151 w 3475"/>
                <a:gd name="T57" fmla="*/ 322 h 3474"/>
                <a:gd name="T58" fmla="*/ 214 w 3475"/>
                <a:gd name="T59" fmla="*/ 473 h 3474"/>
                <a:gd name="T60" fmla="*/ 329 w 3475"/>
                <a:gd name="T61" fmla="*/ 647 h 3474"/>
                <a:gd name="T62" fmla="*/ 489 w 3475"/>
                <a:gd name="T63" fmla="*/ 830 h 3474"/>
                <a:gd name="T64" fmla="*/ 602 w 3475"/>
                <a:gd name="T65" fmla="*/ 608 h 3474"/>
                <a:gd name="T66" fmla="*/ 648 w 3475"/>
                <a:gd name="T67" fmla="*/ 577 h 3474"/>
                <a:gd name="T68" fmla="*/ 734 w 3475"/>
                <a:gd name="T69" fmla="*/ 409 h 3474"/>
                <a:gd name="T70" fmla="*/ 555 w 3475"/>
                <a:gd name="T71" fmla="*/ 268 h 3474"/>
                <a:gd name="T72" fmla="*/ 392 w 3475"/>
                <a:gd name="T73" fmla="*/ 177 h 3474"/>
                <a:gd name="T74" fmla="*/ 259 w 3475"/>
                <a:gd name="T75" fmla="*/ 143 h 3474"/>
                <a:gd name="T76" fmla="*/ 336 w 3475"/>
                <a:gd name="T77" fmla="*/ 14 h 3474"/>
                <a:gd name="T78" fmla="*/ 524 w 3475"/>
                <a:gd name="T79" fmla="*/ 86 h 3474"/>
                <a:gd name="T80" fmla="*/ 726 w 3475"/>
                <a:gd name="T81" fmla="*/ 213 h 3474"/>
                <a:gd name="T82" fmla="*/ 929 w 3475"/>
                <a:gd name="T83" fmla="*/ 390 h 3474"/>
                <a:gd name="T84" fmla="*/ 1592 w 3475"/>
                <a:gd name="T85" fmla="*/ 426 h 3474"/>
                <a:gd name="T86" fmla="*/ 1644 w 3475"/>
                <a:gd name="T87" fmla="*/ 451 h 3474"/>
                <a:gd name="T88" fmla="*/ 3475 w 3475"/>
                <a:gd name="T89" fmla="*/ 2318 h 3474"/>
                <a:gd name="T90" fmla="*/ 2375 w 3475"/>
                <a:gd name="T91" fmla="*/ 3451 h 3474"/>
                <a:gd name="T92" fmla="*/ 2323 w 3475"/>
                <a:gd name="T93" fmla="*/ 3474 h 3474"/>
                <a:gd name="T94" fmla="*/ 2271 w 3475"/>
                <a:gd name="T95" fmla="*/ 3451 h 3474"/>
                <a:gd name="T96" fmla="*/ 443 w 3475"/>
                <a:gd name="T97" fmla="*/ 1591 h 3474"/>
                <a:gd name="T98" fmla="*/ 430 w 3475"/>
                <a:gd name="T99" fmla="*/ 977 h 3474"/>
                <a:gd name="T100" fmla="*/ 248 w 3475"/>
                <a:gd name="T101" fmla="*/ 780 h 3474"/>
                <a:gd name="T102" fmla="*/ 111 w 3475"/>
                <a:gd name="T103" fmla="*/ 574 h 3474"/>
                <a:gd name="T104" fmla="*/ 25 w 3475"/>
                <a:gd name="T105" fmla="*/ 380 h 3474"/>
                <a:gd name="T106" fmla="*/ 0 w 3475"/>
                <a:gd name="T107" fmla="*/ 211 h 3474"/>
                <a:gd name="T108" fmla="*/ 39 w 3475"/>
                <a:gd name="T109" fmla="*/ 82 h 3474"/>
                <a:gd name="T110" fmla="*/ 142 w 3475"/>
                <a:gd name="T111" fmla="*/ 11 h 3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75" h="3474">
                  <a:moveTo>
                    <a:pt x="1208" y="1056"/>
                  </a:moveTo>
                  <a:lnTo>
                    <a:pt x="1184" y="1058"/>
                  </a:lnTo>
                  <a:lnTo>
                    <a:pt x="1159" y="1064"/>
                  </a:lnTo>
                  <a:lnTo>
                    <a:pt x="1133" y="1076"/>
                  </a:lnTo>
                  <a:lnTo>
                    <a:pt x="1106" y="1096"/>
                  </a:lnTo>
                  <a:lnTo>
                    <a:pt x="1091" y="1114"/>
                  </a:lnTo>
                  <a:lnTo>
                    <a:pt x="1080" y="1135"/>
                  </a:lnTo>
                  <a:lnTo>
                    <a:pt x="1071" y="1157"/>
                  </a:lnTo>
                  <a:lnTo>
                    <a:pt x="1068" y="1180"/>
                  </a:lnTo>
                  <a:lnTo>
                    <a:pt x="1088" y="1179"/>
                  </a:lnTo>
                  <a:lnTo>
                    <a:pt x="1106" y="1175"/>
                  </a:lnTo>
                  <a:lnTo>
                    <a:pt x="1124" y="1171"/>
                  </a:lnTo>
                  <a:lnTo>
                    <a:pt x="1141" y="1171"/>
                  </a:lnTo>
                  <a:lnTo>
                    <a:pt x="1157" y="1175"/>
                  </a:lnTo>
                  <a:lnTo>
                    <a:pt x="1169" y="1182"/>
                  </a:lnTo>
                  <a:lnTo>
                    <a:pt x="1181" y="1194"/>
                  </a:lnTo>
                  <a:lnTo>
                    <a:pt x="1189" y="1206"/>
                  </a:lnTo>
                  <a:lnTo>
                    <a:pt x="1195" y="1221"/>
                  </a:lnTo>
                  <a:lnTo>
                    <a:pt x="1199" y="1237"/>
                  </a:lnTo>
                  <a:lnTo>
                    <a:pt x="1199" y="1253"/>
                  </a:lnTo>
                  <a:lnTo>
                    <a:pt x="1196" y="1269"/>
                  </a:lnTo>
                  <a:lnTo>
                    <a:pt x="1191" y="1283"/>
                  </a:lnTo>
                  <a:lnTo>
                    <a:pt x="1180" y="1296"/>
                  </a:lnTo>
                  <a:lnTo>
                    <a:pt x="1167" y="1308"/>
                  </a:lnTo>
                  <a:lnTo>
                    <a:pt x="1149" y="1316"/>
                  </a:lnTo>
                  <a:lnTo>
                    <a:pt x="1175" y="1324"/>
                  </a:lnTo>
                  <a:lnTo>
                    <a:pt x="1201" y="1327"/>
                  </a:lnTo>
                  <a:lnTo>
                    <a:pt x="1227" y="1325"/>
                  </a:lnTo>
                  <a:lnTo>
                    <a:pt x="1253" y="1317"/>
                  </a:lnTo>
                  <a:lnTo>
                    <a:pt x="1277" y="1305"/>
                  </a:lnTo>
                  <a:lnTo>
                    <a:pt x="1298" y="1288"/>
                  </a:lnTo>
                  <a:lnTo>
                    <a:pt x="1315" y="1267"/>
                  </a:lnTo>
                  <a:lnTo>
                    <a:pt x="1327" y="1243"/>
                  </a:lnTo>
                  <a:lnTo>
                    <a:pt x="1334" y="1218"/>
                  </a:lnTo>
                  <a:lnTo>
                    <a:pt x="1337" y="1192"/>
                  </a:lnTo>
                  <a:lnTo>
                    <a:pt x="1334" y="1165"/>
                  </a:lnTo>
                  <a:lnTo>
                    <a:pt x="1327" y="1140"/>
                  </a:lnTo>
                  <a:lnTo>
                    <a:pt x="1315" y="1116"/>
                  </a:lnTo>
                  <a:lnTo>
                    <a:pt x="1298" y="1096"/>
                  </a:lnTo>
                  <a:lnTo>
                    <a:pt x="1287" y="1084"/>
                  </a:lnTo>
                  <a:lnTo>
                    <a:pt x="1271" y="1073"/>
                  </a:lnTo>
                  <a:lnTo>
                    <a:pt x="1253" y="1065"/>
                  </a:lnTo>
                  <a:lnTo>
                    <a:pt x="1232" y="1059"/>
                  </a:lnTo>
                  <a:lnTo>
                    <a:pt x="1208" y="1056"/>
                  </a:lnTo>
                  <a:close/>
                  <a:moveTo>
                    <a:pt x="1571" y="585"/>
                  </a:moveTo>
                  <a:lnTo>
                    <a:pt x="730" y="718"/>
                  </a:lnTo>
                  <a:lnTo>
                    <a:pt x="685" y="1003"/>
                  </a:lnTo>
                  <a:lnTo>
                    <a:pt x="736" y="1040"/>
                  </a:lnTo>
                  <a:lnTo>
                    <a:pt x="785" y="1072"/>
                  </a:lnTo>
                  <a:lnTo>
                    <a:pt x="833" y="1102"/>
                  </a:lnTo>
                  <a:lnTo>
                    <a:pt x="879" y="1126"/>
                  </a:lnTo>
                  <a:lnTo>
                    <a:pt x="924" y="1147"/>
                  </a:lnTo>
                  <a:lnTo>
                    <a:pt x="931" y="1114"/>
                  </a:lnTo>
                  <a:lnTo>
                    <a:pt x="943" y="1081"/>
                  </a:lnTo>
                  <a:lnTo>
                    <a:pt x="958" y="1049"/>
                  </a:lnTo>
                  <a:lnTo>
                    <a:pt x="978" y="1020"/>
                  </a:lnTo>
                  <a:lnTo>
                    <a:pt x="1003" y="991"/>
                  </a:lnTo>
                  <a:lnTo>
                    <a:pt x="1030" y="968"/>
                  </a:lnTo>
                  <a:lnTo>
                    <a:pt x="1061" y="949"/>
                  </a:lnTo>
                  <a:lnTo>
                    <a:pt x="1093" y="933"/>
                  </a:lnTo>
                  <a:lnTo>
                    <a:pt x="1127" y="923"/>
                  </a:lnTo>
                  <a:lnTo>
                    <a:pt x="1163" y="916"/>
                  </a:lnTo>
                  <a:lnTo>
                    <a:pt x="1200" y="914"/>
                  </a:lnTo>
                  <a:lnTo>
                    <a:pt x="1236" y="916"/>
                  </a:lnTo>
                  <a:lnTo>
                    <a:pt x="1272" y="923"/>
                  </a:lnTo>
                  <a:lnTo>
                    <a:pt x="1307" y="933"/>
                  </a:lnTo>
                  <a:lnTo>
                    <a:pt x="1340" y="949"/>
                  </a:lnTo>
                  <a:lnTo>
                    <a:pt x="1372" y="968"/>
                  </a:lnTo>
                  <a:lnTo>
                    <a:pt x="1402" y="991"/>
                  </a:lnTo>
                  <a:lnTo>
                    <a:pt x="1427" y="1021"/>
                  </a:lnTo>
                  <a:lnTo>
                    <a:pt x="1447" y="1052"/>
                  </a:lnTo>
                  <a:lnTo>
                    <a:pt x="1464" y="1085"/>
                  </a:lnTo>
                  <a:lnTo>
                    <a:pt x="1476" y="1120"/>
                  </a:lnTo>
                  <a:lnTo>
                    <a:pt x="1482" y="1155"/>
                  </a:lnTo>
                  <a:lnTo>
                    <a:pt x="1484" y="1192"/>
                  </a:lnTo>
                  <a:lnTo>
                    <a:pt x="1482" y="1228"/>
                  </a:lnTo>
                  <a:lnTo>
                    <a:pt x="1476" y="1263"/>
                  </a:lnTo>
                  <a:lnTo>
                    <a:pt x="1464" y="1297"/>
                  </a:lnTo>
                  <a:lnTo>
                    <a:pt x="1447" y="1331"/>
                  </a:lnTo>
                  <a:lnTo>
                    <a:pt x="1427" y="1363"/>
                  </a:lnTo>
                  <a:lnTo>
                    <a:pt x="1402" y="1391"/>
                  </a:lnTo>
                  <a:lnTo>
                    <a:pt x="1374" y="1415"/>
                  </a:lnTo>
                  <a:lnTo>
                    <a:pt x="1344" y="1435"/>
                  </a:lnTo>
                  <a:lnTo>
                    <a:pt x="1310" y="1451"/>
                  </a:lnTo>
                  <a:lnTo>
                    <a:pt x="1275" y="1463"/>
                  </a:lnTo>
                  <a:lnTo>
                    <a:pt x="1239" y="1470"/>
                  </a:lnTo>
                  <a:lnTo>
                    <a:pt x="1202" y="1473"/>
                  </a:lnTo>
                  <a:lnTo>
                    <a:pt x="1165" y="1470"/>
                  </a:lnTo>
                  <a:lnTo>
                    <a:pt x="1129" y="1463"/>
                  </a:lnTo>
                  <a:lnTo>
                    <a:pt x="1095" y="1451"/>
                  </a:lnTo>
                  <a:lnTo>
                    <a:pt x="1061" y="1435"/>
                  </a:lnTo>
                  <a:lnTo>
                    <a:pt x="1030" y="1415"/>
                  </a:lnTo>
                  <a:lnTo>
                    <a:pt x="1003" y="1391"/>
                  </a:lnTo>
                  <a:lnTo>
                    <a:pt x="978" y="1363"/>
                  </a:lnTo>
                  <a:lnTo>
                    <a:pt x="957" y="1332"/>
                  </a:lnTo>
                  <a:lnTo>
                    <a:pt x="941" y="1298"/>
                  </a:lnTo>
                  <a:lnTo>
                    <a:pt x="888" y="1280"/>
                  </a:lnTo>
                  <a:lnTo>
                    <a:pt x="833" y="1258"/>
                  </a:lnTo>
                  <a:lnTo>
                    <a:pt x="777" y="1231"/>
                  </a:lnTo>
                  <a:lnTo>
                    <a:pt x="719" y="1198"/>
                  </a:lnTo>
                  <a:lnTo>
                    <a:pt x="661" y="1162"/>
                  </a:lnTo>
                  <a:lnTo>
                    <a:pt x="597" y="1562"/>
                  </a:lnTo>
                  <a:lnTo>
                    <a:pt x="2323" y="3296"/>
                  </a:lnTo>
                  <a:lnTo>
                    <a:pt x="3296" y="2318"/>
                  </a:lnTo>
                  <a:lnTo>
                    <a:pt x="1571" y="585"/>
                  </a:lnTo>
                  <a:close/>
                  <a:moveTo>
                    <a:pt x="259" y="143"/>
                  </a:moveTo>
                  <a:lnTo>
                    <a:pt x="231" y="143"/>
                  </a:lnTo>
                  <a:lnTo>
                    <a:pt x="207" y="148"/>
                  </a:lnTo>
                  <a:lnTo>
                    <a:pt x="187" y="156"/>
                  </a:lnTo>
                  <a:lnTo>
                    <a:pt x="169" y="170"/>
                  </a:lnTo>
                  <a:lnTo>
                    <a:pt x="156" y="187"/>
                  </a:lnTo>
                  <a:lnTo>
                    <a:pt x="147" y="208"/>
                  </a:lnTo>
                  <a:lnTo>
                    <a:pt x="141" y="232"/>
                  </a:lnTo>
                  <a:lnTo>
                    <a:pt x="141" y="260"/>
                  </a:lnTo>
                  <a:lnTo>
                    <a:pt x="144" y="289"/>
                  </a:lnTo>
                  <a:lnTo>
                    <a:pt x="151" y="322"/>
                  </a:lnTo>
                  <a:lnTo>
                    <a:pt x="161" y="357"/>
                  </a:lnTo>
                  <a:lnTo>
                    <a:pt x="175" y="394"/>
                  </a:lnTo>
                  <a:lnTo>
                    <a:pt x="193" y="433"/>
                  </a:lnTo>
                  <a:lnTo>
                    <a:pt x="214" y="473"/>
                  </a:lnTo>
                  <a:lnTo>
                    <a:pt x="239" y="515"/>
                  </a:lnTo>
                  <a:lnTo>
                    <a:pt x="266" y="558"/>
                  </a:lnTo>
                  <a:lnTo>
                    <a:pt x="296" y="603"/>
                  </a:lnTo>
                  <a:lnTo>
                    <a:pt x="329" y="647"/>
                  </a:lnTo>
                  <a:lnTo>
                    <a:pt x="365" y="692"/>
                  </a:lnTo>
                  <a:lnTo>
                    <a:pt x="403" y="738"/>
                  </a:lnTo>
                  <a:lnTo>
                    <a:pt x="444" y="784"/>
                  </a:lnTo>
                  <a:lnTo>
                    <a:pt x="489" y="830"/>
                  </a:lnTo>
                  <a:lnTo>
                    <a:pt x="550" y="889"/>
                  </a:lnTo>
                  <a:lnTo>
                    <a:pt x="590" y="638"/>
                  </a:lnTo>
                  <a:lnTo>
                    <a:pt x="594" y="623"/>
                  </a:lnTo>
                  <a:lnTo>
                    <a:pt x="602" y="608"/>
                  </a:lnTo>
                  <a:lnTo>
                    <a:pt x="610" y="596"/>
                  </a:lnTo>
                  <a:lnTo>
                    <a:pt x="622" y="587"/>
                  </a:lnTo>
                  <a:lnTo>
                    <a:pt x="634" y="580"/>
                  </a:lnTo>
                  <a:lnTo>
                    <a:pt x="648" y="577"/>
                  </a:lnTo>
                  <a:lnTo>
                    <a:pt x="870" y="543"/>
                  </a:lnTo>
                  <a:lnTo>
                    <a:pt x="823" y="494"/>
                  </a:lnTo>
                  <a:lnTo>
                    <a:pt x="779" y="450"/>
                  </a:lnTo>
                  <a:lnTo>
                    <a:pt x="734" y="409"/>
                  </a:lnTo>
                  <a:lnTo>
                    <a:pt x="688" y="369"/>
                  </a:lnTo>
                  <a:lnTo>
                    <a:pt x="644" y="333"/>
                  </a:lnTo>
                  <a:lnTo>
                    <a:pt x="598" y="299"/>
                  </a:lnTo>
                  <a:lnTo>
                    <a:pt x="555" y="268"/>
                  </a:lnTo>
                  <a:lnTo>
                    <a:pt x="512" y="241"/>
                  </a:lnTo>
                  <a:lnTo>
                    <a:pt x="471" y="216"/>
                  </a:lnTo>
                  <a:lnTo>
                    <a:pt x="431" y="195"/>
                  </a:lnTo>
                  <a:lnTo>
                    <a:pt x="392" y="177"/>
                  </a:lnTo>
                  <a:lnTo>
                    <a:pt x="355" y="163"/>
                  </a:lnTo>
                  <a:lnTo>
                    <a:pt x="321" y="152"/>
                  </a:lnTo>
                  <a:lnTo>
                    <a:pt x="288" y="146"/>
                  </a:lnTo>
                  <a:lnTo>
                    <a:pt x="259" y="143"/>
                  </a:lnTo>
                  <a:close/>
                  <a:moveTo>
                    <a:pt x="212" y="0"/>
                  </a:moveTo>
                  <a:lnTo>
                    <a:pt x="251" y="0"/>
                  </a:lnTo>
                  <a:lnTo>
                    <a:pt x="292" y="5"/>
                  </a:lnTo>
                  <a:lnTo>
                    <a:pt x="336" y="14"/>
                  </a:lnTo>
                  <a:lnTo>
                    <a:pt x="380" y="26"/>
                  </a:lnTo>
                  <a:lnTo>
                    <a:pt x="426" y="42"/>
                  </a:lnTo>
                  <a:lnTo>
                    <a:pt x="475" y="62"/>
                  </a:lnTo>
                  <a:lnTo>
                    <a:pt x="524" y="86"/>
                  </a:lnTo>
                  <a:lnTo>
                    <a:pt x="573" y="113"/>
                  </a:lnTo>
                  <a:lnTo>
                    <a:pt x="624" y="143"/>
                  </a:lnTo>
                  <a:lnTo>
                    <a:pt x="674" y="176"/>
                  </a:lnTo>
                  <a:lnTo>
                    <a:pt x="726" y="213"/>
                  </a:lnTo>
                  <a:lnTo>
                    <a:pt x="777" y="252"/>
                  </a:lnTo>
                  <a:lnTo>
                    <a:pt x="829" y="296"/>
                  </a:lnTo>
                  <a:lnTo>
                    <a:pt x="879" y="341"/>
                  </a:lnTo>
                  <a:lnTo>
                    <a:pt x="929" y="390"/>
                  </a:lnTo>
                  <a:lnTo>
                    <a:pt x="987" y="452"/>
                  </a:lnTo>
                  <a:lnTo>
                    <a:pt x="1042" y="514"/>
                  </a:lnTo>
                  <a:lnTo>
                    <a:pt x="1578" y="429"/>
                  </a:lnTo>
                  <a:lnTo>
                    <a:pt x="1592" y="426"/>
                  </a:lnTo>
                  <a:lnTo>
                    <a:pt x="1605" y="429"/>
                  </a:lnTo>
                  <a:lnTo>
                    <a:pt x="1618" y="434"/>
                  </a:lnTo>
                  <a:lnTo>
                    <a:pt x="1632" y="442"/>
                  </a:lnTo>
                  <a:lnTo>
                    <a:pt x="1644" y="451"/>
                  </a:lnTo>
                  <a:lnTo>
                    <a:pt x="3452" y="2266"/>
                  </a:lnTo>
                  <a:lnTo>
                    <a:pt x="3464" y="2282"/>
                  </a:lnTo>
                  <a:lnTo>
                    <a:pt x="3471" y="2299"/>
                  </a:lnTo>
                  <a:lnTo>
                    <a:pt x="3475" y="2318"/>
                  </a:lnTo>
                  <a:lnTo>
                    <a:pt x="3471" y="2336"/>
                  </a:lnTo>
                  <a:lnTo>
                    <a:pt x="3464" y="2354"/>
                  </a:lnTo>
                  <a:lnTo>
                    <a:pt x="3452" y="2370"/>
                  </a:lnTo>
                  <a:lnTo>
                    <a:pt x="2375" y="3451"/>
                  </a:lnTo>
                  <a:lnTo>
                    <a:pt x="2363" y="3461"/>
                  </a:lnTo>
                  <a:lnTo>
                    <a:pt x="2352" y="3467"/>
                  </a:lnTo>
                  <a:lnTo>
                    <a:pt x="2339" y="3471"/>
                  </a:lnTo>
                  <a:lnTo>
                    <a:pt x="2323" y="3474"/>
                  </a:lnTo>
                  <a:lnTo>
                    <a:pt x="2308" y="3471"/>
                  </a:lnTo>
                  <a:lnTo>
                    <a:pt x="2295" y="3467"/>
                  </a:lnTo>
                  <a:lnTo>
                    <a:pt x="2283" y="3461"/>
                  </a:lnTo>
                  <a:lnTo>
                    <a:pt x="2271" y="3451"/>
                  </a:lnTo>
                  <a:lnTo>
                    <a:pt x="464" y="1636"/>
                  </a:lnTo>
                  <a:lnTo>
                    <a:pt x="455" y="1623"/>
                  </a:lnTo>
                  <a:lnTo>
                    <a:pt x="448" y="1609"/>
                  </a:lnTo>
                  <a:lnTo>
                    <a:pt x="443" y="1591"/>
                  </a:lnTo>
                  <a:lnTo>
                    <a:pt x="442" y="1570"/>
                  </a:lnTo>
                  <a:lnTo>
                    <a:pt x="522" y="1060"/>
                  </a:lnTo>
                  <a:lnTo>
                    <a:pt x="476" y="1020"/>
                  </a:lnTo>
                  <a:lnTo>
                    <a:pt x="430" y="977"/>
                  </a:lnTo>
                  <a:lnTo>
                    <a:pt x="384" y="933"/>
                  </a:lnTo>
                  <a:lnTo>
                    <a:pt x="336" y="882"/>
                  </a:lnTo>
                  <a:lnTo>
                    <a:pt x="290" y="832"/>
                  </a:lnTo>
                  <a:lnTo>
                    <a:pt x="248" y="780"/>
                  </a:lnTo>
                  <a:lnTo>
                    <a:pt x="209" y="728"/>
                  </a:lnTo>
                  <a:lnTo>
                    <a:pt x="173" y="677"/>
                  </a:lnTo>
                  <a:lnTo>
                    <a:pt x="140" y="625"/>
                  </a:lnTo>
                  <a:lnTo>
                    <a:pt x="111" y="574"/>
                  </a:lnTo>
                  <a:lnTo>
                    <a:pt x="84" y="525"/>
                  </a:lnTo>
                  <a:lnTo>
                    <a:pt x="61" y="475"/>
                  </a:lnTo>
                  <a:lnTo>
                    <a:pt x="41" y="426"/>
                  </a:lnTo>
                  <a:lnTo>
                    <a:pt x="25" y="380"/>
                  </a:lnTo>
                  <a:lnTo>
                    <a:pt x="14" y="335"/>
                  </a:lnTo>
                  <a:lnTo>
                    <a:pt x="5" y="291"/>
                  </a:lnTo>
                  <a:lnTo>
                    <a:pt x="1" y="250"/>
                  </a:lnTo>
                  <a:lnTo>
                    <a:pt x="0" y="211"/>
                  </a:lnTo>
                  <a:lnTo>
                    <a:pt x="4" y="174"/>
                  </a:lnTo>
                  <a:lnTo>
                    <a:pt x="12" y="140"/>
                  </a:lnTo>
                  <a:lnTo>
                    <a:pt x="23" y="110"/>
                  </a:lnTo>
                  <a:lnTo>
                    <a:pt x="39" y="82"/>
                  </a:lnTo>
                  <a:lnTo>
                    <a:pt x="59" y="58"/>
                  </a:lnTo>
                  <a:lnTo>
                    <a:pt x="83" y="38"/>
                  </a:lnTo>
                  <a:lnTo>
                    <a:pt x="111" y="22"/>
                  </a:lnTo>
                  <a:lnTo>
                    <a:pt x="142" y="11"/>
                  </a:lnTo>
                  <a:lnTo>
                    <a:pt x="176" y="3"/>
                  </a:lnTo>
                  <a:lnTo>
                    <a:pt x="2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4773119" y="2867973"/>
            <a:ext cx="553821" cy="370646"/>
            <a:chOff x="620713" y="1989138"/>
            <a:chExt cx="614362" cy="411163"/>
          </a:xfrm>
          <a:solidFill>
            <a:schemeClr val="bg1"/>
          </a:solidFill>
        </p:grpSpPr>
        <p:sp>
          <p:nvSpPr>
            <p:cNvPr id="34" name="Freeform 118"/>
            <p:cNvSpPr>
              <a:spLocks noEditPoints="1"/>
            </p:cNvSpPr>
            <p:nvPr/>
          </p:nvSpPr>
          <p:spPr bwMode="auto">
            <a:xfrm>
              <a:off x="620713" y="1989138"/>
              <a:ext cx="614362" cy="411163"/>
            </a:xfrm>
            <a:custGeom>
              <a:avLst/>
              <a:gdLst>
                <a:gd name="T0" fmla="*/ 1947 w 3483"/>
                <a:gd name="T1" fmla="*/ 157 h 2336"/>
                <a:gd name="T2" fmla="*/ 1720 w 3483"/>
                <a:gd name="T3" fmla="*/ 258 h 2336"/>
                <a:gd name="T4" fmla="*/ 1538 w 3483"/>
                <a:gd name="T5" fmla="*/ 428 h 2336"/>
                <a:gd name="T6" fmla="*/ 1474 w 3483"/>
                <a:gd name="T7" fmla="*/ 455 h 2336"/>
                <a:gd name="T8" fmla="*/ 1339 w 3483"/>
                <a:gd name="T9" fmla="*/ 404 h 2336"/>
                <a:gd name="T10" fmla="*/ 1130 w 3483"/>
                <a:gd name="T11" fmla="*/ 369 h 2336"/>
                <a:gd name="T12" fmla="*/ 916 w 3483"/>
                <a:gd name="T13" fmla="*/ 412 h 2336"/>
                <a:gd name="T14" fmla="*/ 743 w 3483"/>
                <a:gd name="T15" fmla="*/ 530 h 2336"/>
                <a:gd name="T16" fmla="*/ 628 w 3483"/>
                <a:gd name="T17" fmla="*/ 707 h 2336"/>
                <a:gd name="T18" fmla="*/ 589 w 3483"/>
                <a:gd name="T19" fmla="*/ 886 h 2336"/>
                <a:gd name="T20" fmla="*/ 548 w 3483"/>
                <a:gd name="T21" fmla="*/ 929 h 2336"/>
                <a:gd name="T22" fmla="*/ 349 w 3483"/>
                <a:gd name="T23" fmla="*/ 1059 h 2336"/>
                <a:gd name="T24" fmla="*/ 213 w 3483"/>
                <a:gd name="T25" fmla="*/ 1245 h 2336"/>
                <a:gd name="T26" fmla="*/ 151 w 3483"/>
                <a:gd name="T27" fmla="*/ 1472 h 2336"/>
                <a:gd name="T28" fmla="*/ 174 w 3483"/>
                <a:gd name="T29" fmla="*/ 1716 h 2336"/>
                <a:gd name="T30" fmla="*/ 282 w 3483"/>
                <a:gd name="T31" fmla="*/ 1929 h 2336"/>
                <a:gd name="T32" fmla="*/ 457 w 3483"/>
                <a:gd name="T33" fmla="*/ 2088 h 2336"/>
                <a:gd name="T34" fmla="*/ 681 w 3483"/>
                <a:gd name="T35" fmla="*/ 2177 h 2336"/>
                <a:gd name="T36" fmla="*/ 2867 w 3483"/>
                <a:gd name="T37" fmla="*/ 2185 h 2336"/>
                <a:gd name="T38" fmla="*/ 3072 w 3483"/>
                <a:gd name="T39" fmla="*/ 2119 h 2336"/>
                <a:gd name="T40" fmla="*/ 3229 w 3483"/>
                <a:gd name="T41" fmla="*/ 1978 h 2336"/>
                <a:gd name="T42" fmla="*/ 3316 w 3483"/>
                <a:gd name="T43" fmla="*/ 1785 h 2336"/>
                <a:gd name="T44" fmla="*/ 3317 w 3483"/>
                <a:gd name="T45" fmla="*/ 1563 h 2336"/>
                <a:gd name="T46" fmla="*/ 3233 w 3483"/>
                <a:gd name="T47" fmla="*/ 1372 h 2336"/>
                <a:gd name="T48" fmla="*/ 3080 w 3483"/>
                <a:gd name="T49" fmla="*/ 1232 h 2336"/>
                <a:gd name="T50" fmla="*/ 2920 w 3483"/>
                <a:gd name="T51" fmla="*/ 1168 h 2336"/>
                <a:gd name="T52" fmla="*/ 2882 w 3483"/>
                <a:gd name="T53" fmla="*/ 1141 h 2336"/>
                <a:gd name="T54" fmla="*/ 2877 w 3483"/>
                <a:gd name="T55" fmla="*/ 1077 h 2336"/>
                <a:gd name="T56" fmla="*/ 2898 w 3483"/>
                <a:gd name="T57" fmla="*/ 891 h 2336"/>
                <a:gd name="T58" fmla="*/ 2851 w 3483"/>
                <a:gd name="T59" fmla="*/ 627 h 2336"/>
                <a:gd name="T60" fmla="*/ 2720 w 3483"/>
                <a:gd name="T61" fmla="*/ 403 h 2336"/>
                <a:gd name="T62" fmla="*/ 2521 w 3483"/>
                <a:gd name="T63" fmla="*/ 237 h 2336"/>
                <a:gd name="T64" fmla="*/ 2273 w 3483"/>
                <a:gd name="T65" fmla="*/ 146 h 2336"/>
                <a:gd name="T66" fmla="*/ 2215 w 3483"/>
                <a:gd name="T67" fmla="*/ 3 h 2336"/>
                <a:gd name="T68" fmla="*/ 2509 w 3483"/>
                <a:gd name="T69" fmla="*/ 78 h 2336"/>
                <a:gd name="T70" fmla="*/ 2754 w 3483"/>
                <a:gd name="T71" fmla="*/ 240 h 2336"/>
                <a:gd name="T72" fmla="*/ 2934 w 3483"/>
                <a:gd name="T73" fmla="*/ 470 h 2336"/>
                <a:gd name="T74" fmla="*/ 3033 w 3483"/>
                <a:gd name="T75" fmla="*/ 751 h 2336"/>
                <a:gd name="T76" fmla="*/ 3042 w 3483"/>
                <a:gd name="T77" fmla="*/ 980 h 2336"/>
                <a:gd name="T78" fmla="*/ 3141 w 3483"/>
                <a:gd name="T79" fmla="*/ 1101 h 2336"/>
                <a:gd name="T80" fmla="*/ 3322 w 3483"/>
                <a:gd name="T81" fmla="*/ 1247 h 2336"/>
                <a:gd name="T82" fmla="*/ 3440 w 3483"/>
                <a:gd name="T83" fmla="*/ 1445 h 2336"/>
                <a:gd name="T84" fmla="*/ 3483 w 3483"/>
                <a:gd name="T85" fmla="*/ 1680 h 2336"/>
                <a:gd name="T86" fmla="*/ 3432 w 3483"/>
                <a:gd name="T87" fmla="*/ 1921 h 2336"/>
                <a:gd name="T88" fmla="*/ 3303 w 3483"/>
                <a:gd name="T89" fmla="*/ 2122 h 2336"/>
                <a:gd name="T90" fmla="*/ 3111 w 3483"/>
                <a:gd name="T91" fmla="*/ 2265 h 2336"/>
                <a:gd name="T92" fmla="*/ 2874 w 3483"/>
                <a:gd name="T93" fmla="*/ 2332 h 2336"/>
                <a:gd name="T94" fmla="*/ 662 w 3483"/>
                <a:gd name="T95" fmla="*/ 2323 h 2336"/>
                <a:gd name="T96" fmla="*/ 400 w 3483"/>
                <a:gd name="T97" fmla="*/ 2226 h 2336"/>
                <a:gd name="T98" fmla="*/ 190 w 3483"/>
                <a:gd name="T99" fmla="*/ 2049 h 2336"/>
                <a:gd name="T100" fmla="*/ 51 w 3483"/>
                <a:gd name="T101" fmla="*/ 1812 h 2336"/>
                <a:gd name="T102" fmla="*/ 0 w 3483"/>
                <a:gd name="T103" fmla="*/ 1533 h 2336"/>
                <a:gd name="T104" fmla="*/ 41 w 3483"/>
                <a:gd name="T105" fmla="*/ 1277 h 2336"/>
                <a:gd name="T106" fmla="*/ 158 w 3483"/>
                <a:gd name="T107" fmla="*/ 1053 h 2336"/>
                <a:gd name="T108" fmla="*/ 340 w 3483"/>
                <a:gd name="T109" fmla="*/ 877 h 2336"/>
                <a:gd name="T110" fmla="*/ 481 w 3483"/>
                <a:gd name="T111" fmla="*/ 688 h 2336"/>
                <a:gd name="T112" fmla="*/ 599 w 3483"/>
                <a:gd name="T113" fmla="*/ 475 h 2336"/>
                <a:gd name="T114" fmla="*/ 782 w 3483"/>
                <a:gd name="T115" fmla="*/ 318 h 2336"/>
                <a:gd name="T116" fmla="*/ 1011 w 3483"/>
                <a:gd name="T117" fmla="*/ 233 h 2336"/>
                <a:gd name="T118" fmla="*/ 1249 w 3483"/>
                <a:gd name="T119" fmla="*/ 231 h 2336"/>
                <a:gd name="T120" fmla="*/ 1457 w 3483"/>
                <a:gd name="T121" fmla="*/ 303 h 2336"/>
                <a:gd name="T122" fmla="*/ 1669 w 3483"/>
                <a:gd name="T123" fmla="*/ 127 h 2336"/>
                <a:gd name="T124" fmla="*/ 1925 w 3483"/>
                <a:gd name="T125" fmla="*/ 24 h 2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3" h="2336">
                  <a:moveTo>
                    <a:pt x="2136" y="134"/>
                  </a:moveTo>
                  <a:lnTo>
                    <a:pt x="2073" y="136"/>
                  </a:lnTo>
                  <a:lnTo>
                    <a:pt x="2010" y="145"/>
                  </a:lnTo>
                  <a:lnTo>
                    <a:pt x="1947" y="157"/>
                  </a:lnTo>
                  <a:lnTo>
                    <a:pt x="1887" y="175"/>
                  </a:lnTo>
                  <a:lnTo>
                    <a:pt x="1829" y="198"/>
                  </a:lnTo>
                  <a:lnTo>
                    <a:pt x="1773" y="226"/>
                  </a:lnTo>
                  <a:lnTo>
                    <a:pt x="1720" y="258"/>
                  </a:lnTo>
                  <a:lnTo>
                    <a:pt x="1670" y="294"/>
                  </a:lnTo>
                  <a:lnTo>
                    <a:pt x="1622" y="335"/>
                  </a:lnTo>
                  <a:lnTo>
                    <a:pt x="1578" y="379"/>
                  </a:lnTo>
                  <a:lnTo>
                    <a:pt x="1538" y="428"/>
                  </a:lnTo>
                  <a:lnTo>
                    <a:pt x="1525" y="441"/>
                  </a:lnTo>
                  <a:lnTo>
                    <a:pt x="1509" y="450"/>
                  </a:lnTo>
                  <a:lnTo>
                    <a:pt x="1492" y="455"/>
                  </a:lnTo>
                  <a:lnTo>
                    <a:pt x="1474" y="455"/>
                  </a:lnTo>
                  <a:lnTo>
                    <a:pt x="1458" y="451"/>
                  </a:lnTo>
                  <a:lnTo>
                    <a:pt x="1442" y="443"/>
                  </a:lnTo>
                  <a:lnTo>
                    <a:pt x="1390" y="423"/>
                  </a:lnTo>
                  <a:lnTo>
                    <a:pt x="1339" y="404"/>
                  </a:lnTo>
                  <a:lnTo>
                    <a:pt x="1289" y="390"/>
                  </a:lnTo>
                  <a:lnTo>
                    <a:pt x="1238" y="378"/>
                  </a:lnTo>
                  <a:lnTo>
                    <a:pt x="1185" y="371"/>
                  </a:lnTo>
                  <a:lnTo>
                    <a:pt x="1130" y="369"/>
                  </a:lnTo>
                  <a:lnTo>
                    <a:pt x="1074" y="372"/>
                  </a:lnTo>
                  <a:lnTo>
                    <a:pt x="1020" y="381"/>
                  </a:lnTo>
                  <a:lnTo>
                    <a:pt x="967" y="393"/>
                  </a:lnTo>
                  <a:lnTo>
                    <a:pt x="916" y="412"/>
                  </a:lnTo>
                  <a:lnTo>
                    <a:pt x="868" y="435"/>
                  </a:lnTo>
                  <a:lnTo>
                    <a:pt x="823" y="463"/>
                  </a:lnTo>
                  <a:lnTo>
                    <a:pt x="781" y="494"/>
                  </a:lnTo>
                  <a:lnTo>
                    <a:pt x="743" y="530"/>
                  </a:lnTo>
                  <a:lnTo>
                    <a:pt x="708" y="569"/>
                  </a:lnTo>
                  <a:lnTo>
                    <a:pt x="678" y="612"/>
                  </a:lnTo>
                  <a:lnTo>
                    <a:pt x="650" y="659"/>
                  </a:lnTo>
                  <a:lnTo>
                    <a:pt x="628" y="707"/>
                  </a:lnTo>
                  <a:lnTo>
                    <a:pt x="611" y="760"/>
                  </a:lnTo>
                  <a:lnTo>
                    <a:pt x="598" y="813"/>
                  </a:lnTo>
                  <a:lnTo>
                    <a:pt x="591" y="870"/>
                  </a:lnTo>
                  <a:lnTo>
                    <a:pt x="589" y="886"/>
                  </a:lnTo>
                  <a:lnTo>
                    <a:pt x="583" y="901"/>
                  </a:lnTo>
                  <a:lnTo>
                    <a:pt x="572" y="914"/>
                  </a:lnTo>
                  <a:lnTo>
                    <a:pt x="560" y="923"/>
                  </a:lnTo>
                  <a:lnTo>
                    <a:pt x="548" y="929"/>
                  </a:lnTo>
                  <a:lnTo>
                    <a:pt x="493" y="955"/>
                  </a:lnTo>
                  <a:lnTo>
                    <a:pt x="441" y="985"/>
                  </a:lnTo>
                  <a:lnTo>
                    <a:pt x="394" y="1020"/>
                  </a:lnTo>
                  <a:lnTo>
                    <a:pt x="349" y="1059"/>
                  </a:lnTo>
                  <a:lnTo>
                    <a:pt x="308" y="1101"/>
                  </a:lnTo>
                  <a:lnTo>
                    <a:pt x="272" y="1146"/>
                  </a:lnTo>
                  <a:lnTo>
                    <a:pt x="241" y="1195"/>
                  </a:lnTo>
                  <a:lnTo>
                    <a:pt x="213" y="1245"/>
                  </a:lnTo>
                  <a:lnTo>
                    <a:pt x="190" y="1299"/>
                  </a:lnTo>
                  <a:lnTo>
                    <a:pt x="172" y="1355"/>
                  </a:lnTo>
                  <a:lnTo>
                    <a:pt x="158" y="1413"/>
                  </a:lnTo>
                  <a:lnTo>
                    <a:pt x="151" y="1472"/>
                  </a:lnTo>
                  <a:lnTo>
                    <a:pt x="148" y="1533"/>
                  </a:lnTo>
                  <a:lnTo>
                    <a:pt x="151" y="1595"/>
                  </a:lnTo>
                  <a:lnTo>
                    <a:pt x="159" y="1657"/>
                  </a:lnTo>
                  <a:lnTo>
                    <a:pt x="174" y="1716"/>
                  </a:lnTo>
                  <a:lnTo>
                    <a:pt x="194" y="1773"/>
                  </a:lnTo>
                  <a:lnTo>
                    <a:pt x="218" y="1828"/>
                  </a:lnTo>
                  <a:lnTo>
                    <a:pt x="248" y="1879"/>
                  </a:lnTo>
                  <a:lnTo>
                    <a:pt x="282" y="1929"/>
                  </a:lnTo>
                  <a:lnTo>
                    <a:pt x="321" y="1974"/>
                  </a:lnTo>
                  <a:lnTo>
                    <a:pt x="362" y="2016"/>
                  </a:lnTo>
                  <a:lnTo>
                    <a:pt x="408" y="2054"/>
                  </a:lnTo>
                  <a:lnTo>
                    <a:pt x="457" y="2088"/>
                  </a:lnTo>
                  <a:lnTo>
                    <a:pt x="510" y="2118"/>
                  </a:lnTo>
                  <a:lnTo>
                    <a:pt x="565" y="2142"/>
                  </a:lnTo>
                  <a:lnTo>
                    <a:pt x="622" y="2162"/>
                  </a:lnTo>
                  <a:lnTo>
                    <a:pt x="681" y="2177"/>
                  </a:lnTo>
                  <a:lnTo>
                    <a:pt x="743" y="2185"/>
                  </a:lnTo>
                  <a:lnTo>
                    <a:pt x="806" y="2188"/>
                  </a:lnTo>
                  <a:lnTo>
                    <a:pt x="2810" y="2188"/>
                  </a:lnTo>
                  <a:lnTo>
                    <a:pt x="2867" y="2185"/>
                  </a:lnTo>
                  <a:lnTo>
                    <a:pt x="2921" y="2177"/>
                  </a:lnTo>
                  <a:lnTo>
                    <a:pt x="2974" y="2162"/>
                  </a:lnTo>
                  <a:lnTo>
                    <a:pt x="3025" y="2143"/>
                  </a:lnTo>
                  <a:lnTo>
                    <a:pt x="3072" y="2119"/>
                  </a:lnTo>
                  <a:lnTo>
                    <a:pt x="3117" y="2089"/>
                  </a:lnTo>
                  <a:lnTo>
                    <a:pt x="3158" y="2056"/>
                  </a:lnTo>
                  <a:lnTo>
                    <a:pt x="3195" y="2019"/>
                  </a:lnTo>
                  <a:lnTo>
                    <a:pt x="3229" y="1978"/>
                  </a:lnTo>
                  <a:lnTo>
                    <a:pt x="3258" y="1934"/>
                  </a:lnTo>
                  <a:lnTo>
                    <a:pt x="3282" y="1887"/>
                  </a:lnTo>
                  <a:lnTo>
                    <a:pt x="3301" y="1836"/>
                  </a:lnTo>
                  <a:lnTo>
                    <a:pt x="3316" y="1785"/>
                  </a:lnTo>
                  <a:lnTo>
                    <a:pt x="3325" y="1730"/>
                  </a:lnTo>
                  <a:lnTo>
                    <a:pt x="3328" y="1673"/>
                  </a:lnTo>
                  <a:lnTo>
                    <a:pt x="3325" y="1617"/>
                  </a:lnTo>
                  <a:lnTo>
                    <a:pt x="3317" y="1563"/>
                  </a:lnTo>
                  <a:lnTo>
                    <a:pt x="3304" y="1512"/>
                  </a:lnTo>
                  <a:lnTo>
                    <a:pt x="3285" y="1462"/>
                  </a:lnTo>
                  <a:lnTo>
                    <a:pt x="3261" y="1416"/>
                  </a:lnTo>
                  <a:lnTo>
                    <a:pt x="3233" y="1372"/>
                  </a:lnTo>
                  <a:lnTo>
                    <a:pt x="3200" y="1331"/>
                  </a:lnTo>
                  <a:lnTo>
                    <a:pt x="3164" y="1294"/>
                  </a:lnTo>
                  <a:lnTo>
                    <a:pt x="3123" y="1260"/>
                  </a:lnTo>
                  <a:lnTo>
                    <a:pt x="3080" y="1232"/>
                  </a:lnTo>
                  <a:lnTo>
                    <a:pt x="3032" y="1206"/>
                  </a:lnTo>
                  <a:lnTo>
                    <a:pt x="2982" y="1186"/>
                  </a:lnTo>
                  <a:lnTo>
                    <a:pt x="2929" y="1173"/>
                  </a:lnTo>
                  <a:lnTo>
                    <a:pt x="2920" y="1168"/>
                  </a:lnTo>
                  <a:lnTo>
                    <a:pt x="2911" y="1164"/>
                  </a:lnTo>
                  <a:lnTo>
                    <a:pt x="2900" y="1159"/>
                  </a:lnTo>
                  <a:lnTo>
                    <a:pt x="2891" y="1151"/>
                  </a:lnTo>
                  <a:lnTo>
                    <a:pt x="2882" y="1141"/>
                  </a:lnTo>
                  <a:lnTo>
                    <a:pt x="2876" y="1128"/>
                  </a:lnTo>
                  <a:lnTo>
                    <a:pt x="2873" y="1114"/>
                  </a:lnTo>
                  <a:lnTo>
                    <a:pt x="2873" y="1097"/>
                  </a:lnTo>
                  <a:lnTo>
                    <a:pt x="2877" y="1077"/>
                  </a:lnTo>
                  <a:lnTo>
                    <a:pt x="2887" y="1030"/>
                  </a:lnTo>
                  <a:lnTo>
                    <a:pt x="2893" y="984"/>
                  </a:lnTo>
                  <a:lnTo>
                    <a:pt x="2897" y="937"/>
                  </a:lnTo>
                  <a:lnTo>
                    <a:pt x="2898" y="891"/>
                  </a:lnTo>
                  <a:lnTo>
                    <a:pt x="2895" y="823"/>
                  </a:lnTo>
                  <a:lnTo>
                    <a:pt x="2887" y="756"/>
                  </a:lnTo>
                  <a:lnTo>
                    <a:pt x="2872" y="690"/>
                  </a:lnTo>
                  <a:lnTo>
                    <a:pt x="2851" y="627"/>
                  </a:lnTo>
                  <a:lnTo>
                    <a:pt x="2825" y="567"/>
                  </a:lnTo>
                  <a:lnTo>
                    <a:pt x="2795" y="509"/>
                  </a:lnTo>
                  <a:lnTo>
                    <a:pt x="2759" y="454"/>
                  </a:lnTo>
                  <a:lnTo>
                    <a:pt x="2720" y="403"/>
                  </a:lnTo>
                  <a:lnTo>
                    <a:pt x="2676" y="355"/>
                  </a:lnTo>
                  <a:lnTo>
                    <a:pt x="2628" y="312"/>
                  </a:lnTo>
                  <a:lnTo>
                    <a:pt x="2576" y="272"/>
                  </a:lnTo>
                  <a:lnTo>
                    <a:pt x="2521" y="237"/>
                  </a:lnTo>
                  <a:lnTo>
                    <a:pt x="2463" y="207"/>
                  </a:lnTo>
                  <a:lnTo>
                    <a:pt x="2403" y="181"/>
                  </a:lnTo>
                  <a:lnTo>
                    <a:pt x="2340" y="160"/>
                  </a:lnTo>
                  <a:lnTo>
                    <a:pt x="2273" y="146"/>
                  </a:lnTo>
                  <a:lnTo>
                    <a:pt x="2206" y="136"/>
                  </a:lnTo>
                  <a:lnTo>
                    <a:pt x="2136" y="134"/>
                  </a:lnTo>
                  <a:close/>
                  <a:moveTo>
                    <a:pt x="2136" y="0"/>
                  </a:moveTo>
                  <a:lnTo>
                    <a:pt x="2215" y="3"/>
                  </a:lnTo>
                  <a:lnTo>
                    <a:pt x="2292" y="13"/>
                  </a:lnTo>
                  <a:lnTo>
                    <a:pt x="2366" y="30"/>
                  </a:lnTo>
                  <a:lnTo>
                    <a:pt x="2439" y="51"/>
                  </a:lnTo>
                  <a:lnTo>
                    <a:pt x="2509" y="78"/>
                  </a:lnTo>
                  <a:lnTo>
                    <a:pt x="2575" y="112"/>
                  </a:lnTo>
                  <a:lnTo>
                    <a:pt x="2638" y="150"/>
                  </a:lnTo>
                  <a:lnTo>
                    <a:pt x="2698" y="193"/>
                  </a:lnTo>
                  <a:lnTo>
                    <a:pt x="2754" y="240"/>
                  </a:lnTo>
                  <a:lnTo>
                    <a:pt x="2805" y="292"/>
                  </a:lnTo>
                  <a:lnTo>
                    <a:pt x="2854" y="348"/>
                  </a:lnTo>
                  <a:lnTo>
                    <a:pt x="2896" y="407"/>
                  </a:lnTo>
                  <a:lnTo>
                    <a:pt x="2934" y="470"/>
                  </a:lnTo>
                  <a:lnTo>
                    <a:pt x="2968" y="536"/>
                  </a:lnTo>
                  <a:lnTo>
                    <a:pt x="2995" y="606"/>
                  </a:lnTo>
                  <a:lnTo>
                    <a:pt x="3018" y="678"/>
                  </a:lnTo>
                  <a:lnTo>
                    <a:pt x="3033" y="751"/>
                  </a:lnTo>
                  <a:lnTo>
                    <a:pt x="3043" y="828"/>
                  </a:lnTo>
                  <a:lnTo>
                    <a:pt x="3046" y="906"/>
                  </a:lnTo>
                  <a:lnTo>
                    <a:pt x="3045" y="944"/>
                  </a:lnTo>
                  <a:lnTo>
                    <a:pt x="3042" y="980"/>
                  </a:lnTo>
                  <a:lnTo>
                    <a:pt x="3037" y="1016"/>
                  </a:lnTo>
                  <a:lnTo>
                    <a:pt x="3031" y="1054"/>
                  </a:lnTo>
                  <a:lnTo>
                    <a:pt x="3087" y="1075"/>
                  </a:lnTo>
                  <a:lnTo>
                    <a:pt x="3141" y="1101"/>
                  </a:lnTo>
                  <a:lnTo>
                    <a:pt x="3191" y="1132"/>
                  </a:lnTo>
                  <a:lnTo>
                    <a:pt x="3238" y="1166"/>
                  </a:lnTo>
                  <a:lnTo>
                    <a:pt x="3281" y="1205"/>
                  </a:lnTo>
                  <a:lnTo>
                    <a:pt x="3322" y="1247"/>
                  </a:lnTo>
                  <a:lnTo>
                    <a:pt x="3357" y="1293"/>
                  </a:lnTo>
                  <a:lnTo>
                    <a:pt x="3389" y="1341"/>
                  </a:lnTo>
                  <a:lnTo>
                    <a:pt x="3417" y="1392"/>
                  </a:lnTo>
                  <a:lnTo>
                    <a:pt x="3440" y="1445"/>
                  </a:lnTo>
                  <a:lnTo>
                    <a:pt x="3459" y="1501"/>
                  </a:lnTo>
                  <a:lnTo>
                    <a:pt x="3472" y="1559"/>
                  </a:lnTo>
                  <a:lnTo>
                    <a:pt x="3480" y="1619"/>
                  </a:lnTo>
                  <a:lnTo>
                    <a:pt x="3483" y="1680"/>
                  </a:lnTo>
                  <a:lnTo>
                    <a:pt x="3479" y="1744"/>
                  </a:lnTo>
                  <a:lnTo>
                    <a:pt x="3468" y="1805"/>
                  </a:lnTo>
                  <a:lnTo>
                    <a:pt x="3453" y="1864"/>
                  </a:lnTo>
                  <a:lnTo>
                    <a:pt x="3432" y="1921"/>
                  </a:lnTo>
                  <a:lnTo>
                    <a:pt x="3407" y="1975"/>
                  </a:lnTo>
                  <a:lnTo>
                    <a:pt x="3376" y="2028"/>
                  </a:lnTo>
                  <a:lnTo>
                    <a:pt x="3342" y="2076"/>
                  </a:lnTo>
                  <a:lnTo>
                    <a:pt x="3303" y="2122"/>
                  </a:lnTo>
                  <a:lnTo>
                    <a:pt x="3260" y="2164"/>
                  </a:lnTo>
                  <a:lnTo>
                    <a:pt x="3214" y="2202"/>
                  </a:lnTo>
                  <a:lnTo>
                    <a:pt x="3164" y="2236"/>
                  </a:lnTo>
                  <a:lnTo>
                    <a:pt x="3111" y="2265"/>
                  </a:lnTo>
                  <a:lnTo>
                    <a:pt x="3056" y="2289"/>
                  </a:lnTo>
                  <a:lnTo>
                    <a:pt x="2997" y="2309"/>
                  </a:lnTo>
                  <a:lnTo>
                    <a:pt x="2937" y="2324"/>
                  </a:lnTo>
                  <a:lnTo>
                    <a:pt x="2874" y="2332"/>
                  </a:lnTo>
                  <a:lnTo>
                    <a:pt x="2810" y="2336"/>
                  </a:lnTo>
                  <a:lnTo>
                    <a:pt x="806" y="2336"/>
                  </a:lnTo>
                  <a:lnTo>
                    <a:pt x="732" y="2332"/>
                  </a:lnTo>
                  <a:lnTo>
                    <a:pt x="662" y="2323"/>
                  </a:lnTo>
                  <a:lnTo>
                    <a:pt x="592" y="2307"/>
                  </a:lnTo>
                  <a:lnTo>
                    <a:pt x="526" y="2285"/>
                  </a:lnTo>
                  <a:lnTo>
                    <a:pt x="461" y="2258"/>
                  </a:lnTo>
                  <a:lnTo>
                    <a:pt x="400" y="2226"/>
                  </a:lnTo>
                  <a:lnTo>
                    <a:pt x="342" y="2188"/>
                  </a:lnTo>
                  <a:lnTo>
                    <a:pt x="287" y="2146"/>
                  </a:lnTo>
                  <a:lnTo>
                    <a:pt x="236" y="2100"/>
                  </a:lnTo>
                  <a:lnTo>
                    <a:pt x="190" y="2049"/>
                  </a:lnTo>
                  <a:lnTo>
                    <a:pt x="148" y="1995"/>
                  </a:lnTo>
                  <a:lnTo>
                    <a:pt x="111" y="1937"/>
                  </a:lnTo>
                  <a:lnTo>
                    <a:pt x="78" y="1876"/>
                  </a:lnTo>
                  <a:lnTo>
                    <a:pt x="51" y="1812"/>
                  </a:lnTo>
                  <a:lnTo>
                    <a:pt x="28" y="1746"/>
                  </a:lnTo>
                  <a:lnTo>
                    <a:pt x="13" y="1676"/>
                  </a:lnTo>
                  <a:lnTo>
                    <a:pt x="3" y="1606"/>
                  </a:lnTo>
                  <a:lnTo>
                    <a:pt x="0" y="1533"/>
                  </a:lnTo>
                  <a:lnTo>
                    <a:pt x="3" y="1467"/>
                  </a:lnTo>
                  <a:lnTo>
                    <a:pt x="11" y="1402"/>
                  </a:lnTo>
                  <a:lnTo>
                    <a:pt x="23" y="1339"/>
                  </a:lnTo>
                  <a:lnTo>
                    <a:pt x="41" y="1277"/>
                  </a:lnTo>
                  <a:lnTo>
                    <a:pt x="64" y="1218"/>
                  </a:lnTo>
                  <a:lnTo>
                    <a:pt x="92" y="1160"/>
                  </a:lnTo>
                  <a:lnTo>
                    <a:pt x="123" y="1105"/>
                  </a:lnTo>
                  <a:lnTo>
                    <a:pt x="158" y="1053"/>
                  </a:lnTo>
                  <a:lnTo>
                    <a:pt x="198" y="1004"/>
                  </a:lnTo>
                  <a:lnTo>
                    <a:pt x="242" y="958"/>
                  </a:lnTo>
                  <a:lnTo>
                    <a:pt x="289" y="916"/>
                  </a:lnTo>
                  <a:lnTo>
                    <a:pt x="340" y="877"/>
                  </a:lnTo>
                  <a:lnTo>
                    <a:pt x="394" y="842"/>
                  </a:lnTo>
                  <a:lnTo>
                    <a:pt x="451" y="811"/>
                  </a:lnTo>
                  <a:lnTo>
                    <a:pt x="463" y="748"/>
                  </a:lnTo>
                  <a:lnTo>
                    <a:pt x="481" y="688"/>
                  </a:lnTo>
                  <a:lnTo>
                    <a:pt x="503" y="631"/>
                  </a:lnTo>
                  <a:lnTo>
                    <a:pt x="531" y="575"/>
                  </a:lnTo>
                  <a:lnTo>
                    <a:pt x="564" y="524"/>
                  </a:lnTo>
                  <a:lnTo>
                    <a:pt x="599" y="475"/>
                  </a:lnTo>
                  <a:lnTo>
                    <a:pt x="640" y="430"/>
                  </a:lnTo>
                  <a:lnTo>
                    <a:pt x="684" y="389"/>
                  </a:lnTo>
                  <a:lnTo>
                    <a:pt x="731" y="352"/>
                  </a:lnTo>
                  <a:lnTo>
                    <a:pt x="782" y="318"/>
                  </a:lnTo>
                  <a:lnTo>
                    <a:pt x="836" y="290"/>
                  </a:lnTo>
                  <a:lnTo>
                    <a:pt x="892" y="266"/>
                  </a:lnTo>
                  <a:lnTo>
                    <a:pt x="951" y="247"/>
                  </a:lnTo>
                  <a:lnTo>
                    <a:pt x="1011" y="233"/>
                  </a:lnTo>
                  <a:lnTo>
                    <a:pt x="1074" y="225"/>
                  </a:lnTo>
                  <a:lnTo>
                    <a:pt x="1139" y="221"/>
                  </a:lnTo>
                  <a:lnTo>
                    <a:pt x="1194" y="224"/>
                  </a:lnTo>
                  <a:lnTo>
                    <a:pt x="1249" y="231"/>
                  </a:lnTo>
                  <a:lnTo>
                    <a:pt x="1303" y="243"/>
                  </a:lnTo>
                  <a:lnTo>
                    <a:pt x="1356" y="258"/>
                  </a:lnTo>
                  <a:lnTo>
                    <a:pt x="1407" y="278"/>
                  </a:lnTo>
                  <a:lnTo>
                    <a:pt x="1457" y="303"/>
                  </a:lnTo>
                  <a:lnTo>
                    <a:pt x="1505" y="252"/>
                  </a:lnTo>
                  <a:lnTo>
                    <a:pt x="1556" y="206"/>
                  </a:lnTo>
                  <a:lnTo>
                    <a:pt x="1611" y="165"/>
                  </a:lnTo>
                  <a:lnTo>
                    <a:pt x="1669" y="127"/>
                  </a:lnTo>
                  <a:lnTo>
                    <a:pt x="1729" y="94"/>
                  </a:lnTo>
                  <a:lnTo>
                    <a:pt x="1792" y="66"/>
                  </a:lnTo>
                  <a:lnTo>
                    <a:pt x="1858" y="42"/>
                  </a:lnTo>
                  <a:lnTo>
                    <a:pt x="1925" y="24"/>
                  </a:lnTo>
                  <a:lnTo>
                    <a:pt x="1994" y="11"/>
                  </a:lnTo>
                  <a:lnTo>
                    <a:pt x="2064" y="3"/>
                  </a:lnTo>
                  <a:lnTo>
                    <a:pt x="2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19"/>
            <p:cNvSpPr>
              <a:spLocks/>
            </p:cNvSpPr>
            <p:nvPr/>
          </p:nvSpPr>
          <p:spPr bwMode="auto">
            <a:xfrm>
              <a:off x="765175" y="2147888"/>
              <a:ext cx="87312" cy="155575"/>
            </a:xfrm>
            <a:custGeom>
              <a:avLst/>
              <a:gdLst>
                <a:gd name="T0" fmla="*/ 326 w 496"/>
                <a:gd name="T1" fmla="*/ 13 h 888"/>
                <a:gd name="T2" fmla="*/ 423 w 496"/>
                <a:gd name="T3" fmla="*/ 72 h 888"/>
                <a:gd name="T4" fmla="*/ 483 w 496"/>
                <a:gd name="T5" fmla="*/ 168 h 888"/>
                <a:gd name="T6" fmla="*/ 494 w 496"/>
                <a:gd name="T7" fmla="*/ 262 h 888"/>
                <a:gd name="T8" fmla="*/ 462 w 496"/>
                <a:gd name="T9" fmla="*/ 294 h 888"/>
                <a:gd name="T10" fmla="*/ 417 w 496"/>
                <a:gd name="T11" fmla="*/ 286 h 888"/>
                <a:gd name="T12" fmla="*/ 397 w 496"/>
                <a:gd name="T13" fmla="*/ 246 h 888"/>
                <a:gd name="T14" fmla="*/ 372 w 496"/>
                <a:gd name="T15" fmla="*/ 164 h 888"/>
                <a:gd name="T16" fmla="*/ 306 w 496"/>
                <a:gd name="T17" fmla="*/ 110 h 888"/>
                <a:gd name="T18" fmla="*/ 219 w 496"/>
                <a:gd name="T19" fmla="*/ 102 h 888"/>
                <a:gd name="T20" fmla="*/ 143 w 496"/>
                <a:gd name="T21" fmla="*/ 142 h 888"/>
                <a:gd name="T22" fmla="*/ 102 w 496"/>
                <a:gd name="T23" fmla="*/ 217 h 888"/>
                <a:gd name="T24" fmla="*/ 111 w 496"/>
                <a:gd name="T25" fmla="*/ 304 h 888"/>
                <a:gd name="T26" fmla="*/ 165 w 496"/>
                <a:gd name="T27" fmla="*/ 370 h 888"/>
                <a:gd name="T28" fmla="*/ 248 w 496"/>
                <a:gd name="T29" fmla="*/ 395 h 888"/>
                <a:gd name="T30" fmla="*/ 362 w 496"/>
                <a:gd name="T31" fmla="*/ 422 h 888"/>
                <a:gd name="T32" fmla="*/ 448 w 496"/>
                <a:gd name="T33" fmla="*/ 495 h 888"/>
                <a:gd name="T34" fmla="*/ 493 w 496"/>
                <a:gd name="T35" fmla="*/ 600 h 888"/>
                <a:gd name="T36" fmla="*/ 483 w 496"/>
                <a:gd name="T37" fmla="*/ 718 h 888"/>
                <a:gd name="T38" fmla="*/ 423 w 496"/>
                <a:gd name="T39" fmla="*/ 815 h 888"/>
                <a:gd name="T40" fmla="*/ 326 w 496"/>
                <a:gd name="T41" fmla="*/ 875 h 888"/>
                <a:gd name="T42" fmla="*/ 208 w 496"/>
                <a:gd name="T43" fmla="*/ 885 h 888"/>
                <a:gd name="T44" fmla="*/ 101 w 496"/>
                <a:gd name="T45" fmla="*/ 840 h 888"/>
                <a:gd name="T46" fmla="*/ 27 w 496"/>
                <a:gd name="T47" fmla="*/ 754 h 888"/>
                <a:gd name="T48" fmla="*/ 0 w 496"/>
                <a:gd name="T49" fmla="*/ 640 h 888"/>
                <a:gd name="T50" fmla="*/ 20 w 496"/>
                <a:gd name="T51" fmla="*/ 600 h 888"/>
                <a:gd name="T52" fmla="*/ 65 w 496"/>
                <a:gd name="T53" fmla="*/ 594 h 888"/>
                <a:gd name="T54" fmla="*/ 97 w 496"/>
                <a:gd name="T55" fmla="*/ 625 h 888"/>
                <a:gd name="T56" fmla="*/ 111 w 496"/>
                <a:gd name="T57" fmla="*/ 698 h 888"/>
                <a:gd name="T58" fmla="*/ 165 w 496"/>
                <a:gd name="T59" fmla="*/ 764 h 888"/>
                <a:gd name="T60" fmla="*/ 248 w 496"/>
                <a:gd name="T61" fmla="*/ 788 h 888"/>
                <a:gd name="T62" fmla="*/ 330 w 496"/>
                <a:gd name="T63" fmla="*/ 764 h 888"/>
                <a:gd name="T64" fmla="*/ 385 w 496"/>
                <a:gd name="T65" fmla="*/ 698 h 888"/>
                <a:gd name="T66" fmla="*/ 394 w 496"/>
                <a:gd name="T67" fmla="*/ 611 h 888"/>
                <a:gd name="T68" fmla="*/ 353 w 496"/>
                <a:gd name="T69" fmla="*/ 536 h 888"/>
                <a:gd name="T70" fmla="*/ 278 w 496"/>
                <a:gd name="T71" fmla="*/ 496 h 888"/>
                <a:gd name="T72" fmla="*/ 170 w 496"/>
                <a:gd name="T73" fmla="*/ 480 h 888"/>
                <a:gd name="T74" fmla="*/ 73 w 496"/>
                <a:gd name="T75" fmla="*/ 421 h 888"/>
                <a:gd name="T76" fmla="*/ 13 w 496"/>
                <a:gd name="T77" fmla="*/ 324 h 888"/>
                <a:gd name="T78" fmla="*/ 3 w 496"/>
                <a:gd name="T79" fmla="*/ 206 h 888"/>
                <a:gd name="T80" fmla="*/ 48 w 496"/>
                <a:gd name="T81" fmla="*/ 101 h 888"/>
                <a:gd name="T82" fmla="*/ 134 w 496"/>
                <a:gd name="T83" fmla="*/ 27 h 888"/>
                <a:gd name="T84" fmla="*/ 248 w 496"/>
                <a:gd name="T85"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6" h="888">
                  <a:moveTo>
                    <a:pt x="248" y="0"/>
                  </a:moveTo>
                  <a:lnTo>
                    <a:pt x="288" y="3"/>
                  </a:lnTo>
                  <a:lnTo>
                    <a:pt x="326" y="13"/>
                  </a:lnTo>
                  <a:lnTo>
                    <a:pt x="362" y="27"/>
                  </a:lnTo>
                  <a:lnTo>
                    <a:pt x="394" y="47"/>
                  </a:lnTo>
                  <a:lnTo>
                    <a:pt x="423" y="72"/>
                  </a:lnTo>
                  <a:lnTo>
                    <a:pt x="448" y="101"/>
                  </a:lnTo>
                  <a:lnTo>
                    <a:pt x="469" y="133"/>
                  </a:lnTo>
                  <a:lnTo>
                    <a:pt x="483" y="168"/>
                  </a:lnTo>
                  <a:lnTo>
                    <a:pt x="493" y="206"/>
                  </a:lnTo>
                  <a:lnTo>
                    <a:pt x="496" y="246"/>
                  </a:lnTo>
                  <a:lnTo>
                    <a:pt x="494" y="262"/>
                  </a:lnTo>
                  <a:lnTo>
                    <a:pt x="487" y="276"/>
                  </a:lnTo>
                  <a:lnTo>
                    <a:pt x="476" y="286"/>
                  </a:lnTo>
                  <a:lnTo>
                    <a:pt x="462" y="294"/>
                  </a:lnTo>
                  <a:lnTo>
                    <a:pt x="446" y="296"/>
                  </a:lnTo>
                  <a:lnTo>
                    <a:pt x="431" y="294"/>
                  </a:lnTo>
                  <a:lnTo>
                    <a:pt x="417" y="286"/>
                  </a:lnTo>
                  <a:lnTo>
                    <a:pt x="406" y="276"/>
                  </a:lnTo>
                  <a:lnTo>
                    <a:pt x="399" y="262"/>
                  </a:lnTo>
                  <a:lnTo>
                    <a:pt x="397" y="246"/>
                  </a:lnTo>
                  <a:lnTo>
                    <a:pt x="394" y="217"/>
                  </a:lnTo>
                  <a:lnTo>
                    <a:pt x="385" y="188"/>
                  </a:lnTo>
                  <a:lnTo>
                    <a:pt x="372" y="164"/>
                  </a:lnTo>
                  <a:lnTo>
                    <a:pt x="353" y="142"/>
                  </a:lnTo>
                  <a:lnTo>
                    <a:pt x="330" y="124"/>
                  </a:lnTo>
                  <a:lnTo>
                    <a:pt x="306" y="110"/>
                  </a:lnTo>
                  <a:lnTo>
                    <a:pt x="278" y="102"/>
                  </a:lnTo>
                  <a:lnTo>
                    <a:pt x="248" y="99"/>
                  </a:lnTo>
                  <a:lnTo>
                    <a:pt x="219" y="102"/>
                  </a:lnTo>
                  <a:lnTo>
                    <a:pt x="190" y="110"/>
                  </a:lnTo>
                  <a:lnTo>
                    <a:pt x="165" y="124"/>
                  </a:lnTo>
                  <a:lnTo>
                    <a:pt x="143" y="142"/>
                  </a:lnTo>
                  <a:lnTo>
                    <a:pt x="125" y="164"/>
                  </a:lnTo>
                  <a:lnTo>
                    <a:pt x="111" y="189"/>
                  </a:lnTo>
                  <a:lnTo>
                    <a:pt x="102" y="217"/>
                  </a:lnTo>
                  <a:lnTo>
                    <a:pt x="99" y="247"/>
                  </a:lnTo>
                  <a:lnTo>
                    <a:pt x="102" y="277"/>
                  </a:lnTo>
                  <a:lnTo>
                    <a:pt x="111" y="304"/>
                  </a:lnTo>
                  <a:lnTo>
                    <a:pt x="125" y="330"/>
                  </a:lnTo>
                  <a:lnTo>
                    <a:pt x="143" y="352"/>
                  </a:lnTo>
                  <a:lnTo>
                    <a:pt x="165" y="370"/>
                  </a:lnTo>
                  <a:lnTo>
                    <a:pt x="190" y="383"/>
                  </a:lnTo>
                  <a:lnTo>
                    <a:pt x="219" y="392"/>
                  </a:lnTo>
                  <a:lnTo>
                    <a:pt x="248" y="395"/>
                  </a:lnTo>
                  <a:lnTo>
                    <a:pt x="288" y="398"/>
                  </a:lnTo>
                  <a:lnTo>
                    <a:pt x="326" y="408"/>
                  </a:lnTo>
                  <a:lnTo>
                    <a:pt x="362" y="422"/>
                  </a:lnTo>
                  <a:lnTo>
                    <a:pt x="394" y="442"/>
                  </a:lnTo>
                  <a:lnTo>
                    <a:pt x="423" y="467"/>
                  </a:lnTo>
                  <a:lnTo>
                    <a:pt x="448" y="495"/>
                  </a:lnTo>
                  <a:lnTo>
                    <a:pt x="469" y="528"/>
                  </a:lnTo>
                  <a:lnTo>
                    <a:pt x="483" y="562"/>
                  </a:lnTo>
                  <a:lnTo>
                    <a:pt x="493" y="600"/>
                  </a:lnTo>
                  <a:lnTo>
                    <a:pt x="496" y="640"/>
                  </a:lnTo>
                  <a:lnTo>
                    <a:pt x="493" y="680"/>
                  </a:lnTo>
                  <a:lnTo>
                    <a:pt x="483" y="718"/>
                  </a:lnTo>
                  <a:lnTo>
                    <a:pt x="469" y="754"/>
                  </a:lnTo>
                  <a:lnTo>
                    <a:pt x="449" y="787"/>
                  </a:lnTo>
                  <a:lnTo>
                    <a:pt x="423" y="815"/>
                  </a:lnTo>
                  <a:lnTo>
                    <a:pt x="395" y="840"/>
                  </a:lnTo>
                  <a:lnTo>
                    <a:pt x="362" y="860"/>
                  </a:lnTo>
                  <a:lnTo>
                    <a:pt x="326" y="875"/>
                  </a:lnTo>
                  <a:lnTo>
                    <a:pt x="288" y="885"/>
                  </a:lnTo>
                  <a:lnTo>
                    <a:pt x="248" y="888"/>
                  </a:lnTo>
                  <a:lnTo>
                    <a:pt x="208" y="885"/>
                  </a:lnTo>
                  <a:lnTo>
                    <a:pt x="170" y="875"/>
                  </a:lnTo>
                  <a:lnTo>
                    <a:pt x="134" y="860"/>
                  </a:lnTo>
                  <a:lnTo>
                    <a:pt x="101" y="840"/>
                  </a:lnTo>
                  <a:lnTo>
                    <a:pt x="73" y="815"/>
                  </a:lnTo>
                  <a:lnTo>
                    <a:pt x="48" y="787"/>
                  </a:lnTo>
                  <a:lnTo>
                    <a:pt x="27" y="754"/>
                  </a:lnTo>
                  <a:lnTo>
                    <a:pt x="13" y="718"/>
                  </a:lnTo>
                  <a:lnTo>
                    <a:pt x="3" y="680"/>
                  </a:lnTo>
                  <a:lnTo>
                    <a:pt x="0" y="640"/>
                  </a:lnTo>
                  <a:lnTo>
                    <a:pt x="2" y="625"/>
                  </a:lnTo>
                  <a:lnTo>
                    <a:pt x="10" y="611"/>
                  </a:lnTo>
                  <a:lnTo>
                    <a:pt x="20" y="600"/>
                  </a:lnTo>
                  <a:lnTo>
                    <a:pt x="34" y="594"/>
                  </a:lnTo>
                  <a:lnTo>
                    <a:pt x="50" y="591"/>
                  </a:lnTo>
                  <a:lnTo>
                    <a:pt x="65" y="594"/>
                  </a:lnTo>
                  <a:lnTo>
                    <a:pt x="79" y="600"/>
                  </a:lnTo>
                  <a:lnTo>
                    <a:pt x="90" y="611"/>
                  </a:lnTo>
                  <a:lnTo>
                    <a:pt x="97" y="625"/>
                  </a:lnTo>
                  <a:lnTo>
                    <a:pt x="99" y="640"/>
                  </a:lnTo>
                  <a:lnTo>
                    <a:pt x="102" y="671"/>
                  </a:lnTo>
                  <a:lnTo>
                    <a:pt x="111" y="698"/>
                  </a:lnTo>
                  <a:lnTo>
                    <a:pt x="125" y="724"/>
                  </a:lnTo>
                  <a:lnTo>
                    <a:pt x="143" y="745"/>
                  </a:lnTo>
                  <a:lnTo>
                    <a:pt x="165" y="764"/>
                  </a:lnTo>
                  <a:lnTo>
                    <a:pt x="190" y="776"/>
                  </a:lnTo>
                  <a:lnTo>
                    <a:pt x="219" y="786"/>
                  </a:lnTo>
                  <a:lnTo>
                    <a:pt x="248" y="788"/>
                  </a:lnTo>
                  <a:lnTo>
                    <a:pt x="278" y="786"/>
                  </a:lnTo>
                  <a:lnTo>
                    <a:pt x="306" y="776"/>
                  </a:lnTo>
                  <a:lnTo>
                    <a:pt x="330" y="764"/>
                  </a:lnTo>
                  <a:lnTo>
                    <a:pt x="353" y="745"/>
                  </a:lnTo>
                  <a:lnTo>
                    <a:pt x="372" y="724"/>
                  </a:lnTo>
                  <a:lnTo>
                    <a:pt x="385" y="698"/>
                  </a:lnTo>
                  <a:lnTo>
                    <a:pt x="394" y="671"/>
                  </a:lnTo>
                  <a:lnTo>
                    <a:pt x="397" y="640"/>
                  </a:lnTo>
                  <a:lnTo>
                    <a:pt x="394" y="611"/>
                  </a:lnTo>
                  <a:lnTo>
                    <a:pt x="385" y="583"/>
                  </a:lnTo>
                  <a:lnTo>
                    <a:pt x="372" y="558"/>
                  </a:lnTo>
                  <a:lnTo>
                    <a:pt x="353" y="536"/>
                  </a:lnTo>
                  <a:lnTo>
                    <a:pt x="330" y="518"/>
                  </a:lnTo>
                  <a:lnTo>
                    <a:pt x="306" y="504"/>
                  </a:lnTo>
                  <a:lnTo>
                    <a:pt x="278" y="496"/>
                  </a:lnTo>
                  <a:lnTo>
                    <a:pt x="248" y="493"/>
                  </a:lnTo>
                  <a:lnTo>
                    <a:pt x="208" y="490"/>
                  </a:lnTo>
                  <a:lnTo>
                    <a:pt x="170" y="480"/>
                  </a:lnTo>
                  <a:lnTo>
                    <a:pt x="134" y="465"/>
                  </a:lnTo>
                  <a:lnTo>
                    <a:pt x="101" y="445"/>
                  </a:lnTo>
                  <a:lnTo>
                    <a:pt x="73" y="421"/>
                  </a:lnTo>
                  <a:lnTo>
                    <a:pt x="48" y="392"/>
                  </a:lnTo>
                  <a:lnTo>
                    <a:pt x="27" y="360"/>
                  </a:lnTo>
                  <a:lnTo>
                    <a:pt x="13" y="324"/>
                  </a:lnTo>
                  <a:lnTo>
                    <a:pt x="3" y="286"/>
                  </a:lnTo>
                  <a:lnTo>
                    <a:pt x="0" y="246"/>
                  </a:lnTo>
                  <a:lnTo>
                    <a:pt x="3" y="206"/>
                  </a:lnTo>
                  <a:lnTo>
                    <a:pt x="13" y="168"/>
                  </a:lnTo>
                  <a:lnTo>
                    <a:pt x="27" y="133"/>
                  </a:lnTo>
                  <a:lnTo>
                    <a:pt x="48" y="101"/>
                  </a:lnTo>
                  <a:lnTo>
                    <a:pt x="73" y="72"/>
                  </a:lnTo>
                  <a:lnTo>
                    <a:pt x="101" y="47"/>
                  </a:lnTo>
                  <a:lnTo>
                    <a:pt x="134" y="27"/>
                  </a:lnTo>
                  <a:lnTo>
                    <a:pt x="170" y="13"/>
                  </a:lnTo>
                  <a:lnTo>
                    <a:pt x="208" y="3"/>
                  </a:lnTo>
                  <a:lnTo>
                    <a:pt x="2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20"/>
            <p:cNvSpPr>
              <a:spLocks/>
            </p:cNvSpPr>
            <p:nvPr/>
          </p:nvSpPr>
          <p:spPr bwMode="auto">
            <a:xfrm>
              <a:off x="873125" y="2147888"/>
              <a:ext cx="88900" cy="155575"/>
            </a:xfrm>
            <a:custGeom>
              <a:avLst/>
              <a:gdLst>
                <a:gd name="T0" fmla="*/ 51 w 503"/>
                <a:gd name="T1" fmla="*/ 0 h 889"/>
                <a:gd name="T2" fmla="*/ 453 w 503"/>
                <a:gd name="T3" fmla="*/ 0 h 889"/>
                <a:gd name="T4" fmla="*/ 469 w 503"/>
                <a:gd name="T5" fmla="*/ 2 h 889"/>
                <a:gd name="T6" fmla="*/ 483 w 503"/>
                <a:gd name="T7" fmla="*/ 9 h 889"/>
                <a:gd name="T8" fmla="*/ 493 w 503"/>
                <a:gd name="T9" fmla="*/ 20 h 889"/>
                <a:gd name="T10" fmla="*/ 499 w 503"/>
                <a:gd name="T11" fmla="*/ 34 h 889"/>
                <a:gd name="T12" fmla="*/ 503 w 503"/>
                <a:gd name="T13" fmla="*/ 49 h 889"/>
                <a:gd name="T14" fmla="*/ 499 w 503"/>
                <a:gd name="T15" fmla="*/ 65 h 889"/>
                <a:gd name="T16" fmla="*/ 493 w 503"/>
                <a:gd name="T17" fmla="*/ 79 h 889"/>
                <a:gd name="T18" fmla="*/ 483 w 503"/>
                <a:gd name="T19" fmla="*/ 89 h 889"/>
                <a:gd name="T20" fmla="*/ 469 w 503"/>
                <a:gd name="T21" fmla="*/ 96 h 889"/>
                <a:gd name="T22" fmla="*/ 453 w 503"/>
                <a:gd name="T23" fmla="*/ 99 h 889"/>
                <a:gd name="T24" fmla="*/ 100 w 503"/>
                <a:gd name="T25" fmla="*/ 99 h 889"/>
                <a:gd name="T26" fmla="*/ 100 w 503"/>
                <a:gd name="T27" fmla="*/ 395 h 889"/>
                <a:gd name="T28" fmla="*/ 453 w 503"/>
                <a:gd name="T29" fmla="*/ 395 h 889"/>
                <a:gd name="T30" fmla="*/ 469 w 503"/>
                <a:gd name="T31" fmla="*/ 397 h 889"/>
                <a:gd name="T32" fmla="*/ 483 w 503"/>
                <a:gd name="T33" fmla="*/ 404 h 889"/>
                <a:gd name="T34" fmla="*/ 493 w 503"/>
                <a:gd name="T35" fmla="*/ 415 h 889"/>
                <a:gd name="T36" fmla="*/ 499 w 503"/>
                <a:gd name="T37" fmla="*/ 429 h 889"/>
                <a:gd name="T38" fmla="*/ 503 w 503"/>
                <a:gd name="T39" fmla="*/ 444 h 889"/>
                <a:gd name="T40" fmla="*/ 499 w 503"/>
                <a:gd name="T41" fmla="*/ 460 h 889"/>
                <a:gd name="T42" fmla="*/ 493 w 503"/>
                <a:gd name="T43" fmla="*/ 474 h 889"/>
                <a:gd name="T44" fmla="*/ 483 w 503"/>
                <a:gd name="T45" fmla="*/ 484 h 889"/>
                <a:gd name="T46" fmla="*/ 469 w 503"/>
                <a:gd name="T47" fmla="*/ 492 h 889"/>
                <a:gd name="T48" fmla="*/ 453 w 503"/>
                <a:gd name="T49" fmla="*/ 494 h 889"/>
                <a:gd name="T50" fmla="*/ 100 w 503"/>
                <a:gd name="T51" fmla="*/ 494 h 889"/>
                <a:gd name="T52" fmla="*/ 100 w 503"/>
                <a:gd name="T53" fmla="*/ 790 h 889"/>
                <a:gd name="T54" fmla="*/ 453 w 503"/>
                <a:gd name="T55" fmla="*/ 790 h 889"/>
                <a:gd name="T56" fmla="*/ 469 w 503"/>
                <a:gd name="T57" fmla="*/ 792 h 889"/>
                <a:gd name="T58" fmla="*/ 483 w 503"/>
                <a:gd name="T59" fmla="*/ 799 h 889"/>
                <a:gd name="T60" fmla="*/ 493 w 503"/>
                <a:gd name="T61" fmla="*/ 810 h 889"/>
                <a:gd name="T62" fmla="*/ 499 w 503"/>
                <a:gd name="T63" fmla="*/ 824 h 889"/>
                <a:gd name="T64" fmla="*/ 503 w 503"/>
                <a:gd name="T65" fmla="*/ 839 h 889"/>
                <a:gd name="T66" fmla="*/ 499 w 503"/>
                <a:gd name="T67" fmla="*/ 855 h 889"/>
                <a:gd name="T68" fmla="*/ 493 w 503"/>
                <a:gd name="T69" fmla="*/ 869 h 889"/>
                <a:gd name="T70" fmla="*/ 483 w 503"/>
                <a:gd name="T71" fmla="*/ 879 h 889"/>
                <a:gd name="T72" fmla="*/ 469 w 503"/>
                <a:gd name="T73" fmla="*/ 887 h 889"/>
                <a:gd name="T74" fmla="*/ 453 w 503"/>
                <a:gd name="T75" fmla="*/ 889 h 889"/>
                <a:gd name="T76" fmla="*/ 51 w 503"/>
                <a:gd name="T77" fmla="*/ 889 h 889"/>
                <a:gd name="T78" fmla="*/ 35 w 503"/>
                <a:gd name="T79" fmla="*/ 887 h 889"/>
                <a:gd name="T80" fmla="*/ 21 w 503"/>
                <a:gd name="T81" fmla="*/ 879 h 889"/>
                <a:gd name="T82" fmla="*/ 10 w 503"/>
                <a:gd name="T83" fmla="*/ 869 h 889"/>
                <a:gd name="T84" fmla="*/ 3 w 503"/>
                <a:gd name="T85" fmla="*/ 855 h 889"/>
                <a:gd name="T86" fmla="*/ 0 w 503"/>
                <a:gd name="T87" fmla="*/ 839 h 889"/>
                <a:gd name="T88" fmla="*/ 0 w 503"/>
                <a:gd name="T89" fmla="*/ 49 h 889"/>
                <a:gd name="T90" fmla="*/ 3 w 503"/>
                <a:gd name="T91" fmla="*/ 34 h 889"/>
                <a:gd name="T92" fmla="*/ 10 w 503"/>
                <a:gd name="T93" fmla="*/ 20 h 889"/>
                <a:gd name="T94" fmla="*/ 21 w 503"/>
                <a:gd name="T95" fmla="*/ 9 h 889"/>
                <a:gd name="T96" fmla="*/ 35 w 503"/>
                <a:gd name="T97" fmla="*/ 2 h 889"/>
                <a:gd name="T98" fmla="*/ 51 w 503"/>
                <a:gd name="T99" fmla="*/ 0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3" h="889">
                  <a:moveTo>
                    <a:pt x="51" y="0"/>
                  </a:moveTo>
                  <a:lnTo>
                    <a:pt x="453" y="0"/>
                  </a:lnTo>
                  <a:lnTo>
                    <a:pt x="469" y="2"/>
                  </a:lnTo>
                  <a:lnTo>
                    <a:pt x="483" y="9"/>
                  </a:lnTo>
                  <a:lnTo>
                    <a:pt x="493" y="20"/>
                  </a:lnTo>
                  <a:lnTo>
                    <a:pt x="499" y="34"/>
                  </a:lnTo>
                  <a:lnTo>
                    <a:pt x="503" y="49"/>
                  </a:lnTo>
                  <a:lnTo>
                    <a:pt x="499" y="65"/>
                  </a:lnTo>
                  <a:lnTo>
                    <a:pt x="493" y="79"/>
                  </a:lnTo>
                  <a:lnTo>
                    <a:pt x="483" y="89"/>
                  </a:lnTo>
                  <a:lnTo>
                    <a:pt x="469" y="96"/>
                  </a:lnTo>
                  <a:lnTo>
                    <a:pt x="453" y="99"/>
                  </a:lnTo>
                  <a:lnTo>
                    <a:pt x="100" y="99"/>
                  </a:lnTo>
                  <a:lnTo>
                    <a:pt x="100" y="395"/>
                  </a:lnTo>
                  <a:lnTo>
                    <a:pt x="453" y="395"/>
                  </a:lnTo>
                  <a:lnTo>
                    <a:pt x="469" y="397"/>
                  </a:lnTo>
                  <a:lnTo>
                    <a:pt x="483" y="404"/>
                  </a:lnTo>
                  <a:lnTo>
                    <a:pt x="493" y="415"/>
                  </a:lnTo>
                  <a:lnTo>
                    <a:pt x="499" y="429"/>
                  </a:lnTo>
                  <a:lnTo>
                    <a:pt x="503" y="444"/>
                  </a:lnTo>
                  <a:lnTo>
                    <a:pt x="499" y="460"/>
                  </a:lnTo>
                  <a:lnTo>
                    <a:pt x="493" y="474"/>
                  </a:lnTo>
                  <a:lnTo>
                    <a:pt x="483" y="484"/>
                  </a:lnTo>
                  <a:lnTo>
                    <a:pt x="469" y="492"/>
                  </a:lnTo>
                  <a:lnTo>
                    <a:pt x="453" y="494"/>
                  </a:lnTo>
                  <a:lnTo>
                    <a:pt x="100" y="494"/>
                  </a:lnTo>
                  <a:lnTo>
                    <a:pt x="100" y="790"/>
                  </a:lnTo>
                  <a:lnTo>
                    <a:pt x="453" y="790"/>
                  </a:lnTo>
                  <a:lnTo>
                    <a:pt x="469" y="792"/>
                  </a:lnTo>
                  <a:lnTo>
                    <a:pt x="483" y="799"/>
                  </a:lnTo>
                  <a:lnTo>
                    <a:pt x="493" y="810"/>
                  </a:lnTo>
                  <a:lnTo>
                    <a:pt x="499" y="824"/>
                  </a:lnTo>
                  <a:lnTo>
                    <a:pt x="503" y="839"/>
                  </a:lnTo>
                  <a:lnTo>
                    <a:pt x="499" y="855"/>
                  </a:lnTo>
                  <a:lnTo>
                    <a:pt x="493" y="869"/>
                  </a:lnTo>
                  <a:lnTo>
                    <a:pt x="483" y="879"/>
                  </a:lnTo>
                  <a:lnTo>
                    <a:pt x="469" y="887"/>
                  </a:lnTo>
                  <a:lnTo>
                    <a:pt x="453" y="889"/>
                  </a:lnTo>
                  <a:lnTo>
                    <a:pt x="51" y="889"/>
                  </a:lnTo>
                  <a:lnTo>
                    <a:pt x="35" y="887"/>
                  </a:lnTo>
                  <a:lnTo>
                    <a:pt x="21" y="879"/>
                  </a:lnTo>
                  <a:lnTo>
                    <a:pt x="10" y="869"/>
                  </a:lnTo>
                  <a:lnTo>
                    <a:pt x="3" y="855"/>
                  </a:lnTo>
                  <a:lnTo>
                    <a:pt x="0" y="839"/>
                  </a:lnTo>
                  <a:lnTo>
                    <a:pt x="0" y="49"/>
                  </a:lnTo>
                  <a:lnTo>
                    <a:pt x="3" y="34"/>
                  </a:lnTo>
                  <a:lnTo>
                    <a:pt x="10" y="20"/>
                  </a:lnTo>
                  <a:lnTo>
                    <a:pt x="21" y="9"/>
                  </a:lnTo>
                  <a:lnTo>
                    <a:pt x="35" y="2"/>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21"/>
            <p:cNvSpPr>
              <a:spLocks noEditPoints="1"/>
            </p:cNvSpPr>
            <p:nvPr/>
          </p:nvSpPr>
          <p:spPr bwMode="auto">
            <a:xfrm>
              <a:off x="973138" y="2147888"/>
              <a:ext cx="117475" cy="155575"/>
            </a:xfrm>
            <a:custGeom>
              <a:avLst/>
              <a:gdLst>
                <a:gd name="T0" fmla="*/ 304 w 671"/>
                <a:gd name="T1" fmla="*/ 101 h 889"/>
                <a:gd name="T2" fmla="*/ 244 w 671"/>
                <a:gd name="T3" fmla="*/ 125 h 889"/>
                <a:gd name="T4" fmla="*/ 192 w 671"/>
                <a:gd name="T5" fmla="*/ 171 h 889"/>
                <a:gd name="T6" fmla="*/ 150 w 671"/>
                <a:gd name="T7" fmla="*/ 233 h 889"/>
                <a:gd name="T8" fmla="*/ 119 w 671"/>
                <a:gd name="T9" fmla="*/ 310 h 889"/>
                <a:gd name="T10" fmla="*/ 102 w 671"/>
                <a:gd name="T11" fmla="*/ 397 h 889"/>
                <a:gd name="T12" fmla="*/ 102 w 671"/>
                <a:gd name="T13" fmla="*/ 491 h 889"/>
                <a:gd name="T14" fmla="*/ 119 w 671"/>
                <a:gd name="T15" fmla="*/ 578 h 889"/>
                <a:gd name="T16" fmla="*/ 149 w 671"/>
                <a:gd name="T17" fmla="*/ 655 h 889"/>
                <a:gd name="T18" fmla="*/ 192 w 671"/>
                <a:gd name="T19" fmla="*/ 717 h 889"/>
                <a:gd name="T20" fmla="*/ 244 w 671"/>
                <a:gd name="T21" fmla="*/ 761 h 889"/>
                <a:gd name="T22" fmla="*/ 304 w 671"/>
                <a:gd name="T23" fmla="*/ 786 h 889"/>
                <a:gd name="T24" fmla="*/ 367 w 671"/>
                <a:gd name="T25" fmla="*/ 786 h 889"/>
                <a:gd name="T26" fmla="*/ 427 w 671"/>
                <a:gd name="T27" fmla="*/ 761 h 889"/>
                <a:gd name="T28" fmla="*/ 479 w 671"/>
                <a:gd name="T29" fmla="*/ 717 h 889"/>
                <a:gd name="T30" fmla="*/ 521 w 671"/>
                <a:gd name="T31" fmla="*/ 655 h 889"/>
                <a:gd name="T32" fmla="*/ 552 w 671"/>
                <a:gd name="T33" fmla="*/ 578 h 889"/>
                <a:gd name="T34" fmla="*/ 569 w 671"/>
                <a:gd name="T35" fmla="*/ 491 h 889"/>
                <a:gd name="T36" fmla="*/ 569 w 671"/>
                <a:gd name="T37" fmla="*/ 397 h 889"/>
                <a:gd name="T38" fmla="*/ 552 w 671"/>
                <a:gd name="T39" fmla="*/ 310 h 889"/>
                <a:gd name="T40" fmla="*/ 521 w 671"/>
                <a:gd name="T41" fmla="*/ 233 h 889"/>
                <a:gd name="T42" fmla="*/ 479 w 671"/>
                <a:gd name="T43" fmla="*/ 171 h 889"/>
                <a:gd name="T44" fmla="*/ 427 w 671"/>
                <a:gd name="T45" fmla="*/ 125 h 889"/>
                <a:gd name="T46" fmla="*/ 367 w 671"/>
                <a:gd name="T47" fmla="*/ 101 h 889"/>
                <a:gd name="T48" fmla="*/ 335 w 671"/>
                <a:gd name="T49" fmla="*/ 0 h 889"/>
                <a:gd name="T50" fmla="*/ 412 w 671"/>
                <a:gd name="T51" fmla="*/ 11 h 889"/>
                <a:gd name="T52" fmla="*/ 484 w 671"/>
                <a:gd name="T53" fmla="*/ 45 h 889"/>
                <a:gd name="T54" fmla="*/ 549 w 671"/>
                <a:gd name="T55" fmla="*/ 100 h 889"/>
                <a:gd name="T56" fmla="*/ 602 w 671"/>
                <a:gd name="T57" fmla="*/ 173 h 889"/>
                <a:gd name="T58" fmla="*/ 639 w 671"/>
                <a:gd name="T59" fmla="*/ 255 h 889"/>
                <a:gd name="T60" fmla="*/ 663 w 671"/>
                <a:gd name="T61" fmla="*/ 346 h 889"/>
                <a:gd name="T62" fmla="*/ 671 w 671"/>
                <a:gd name="T63" fmla="*/ 444 h 889"/>
                <a:gd name="T64" fmla="*/ 663 w 671"/>
                <a:gd name="T65" fmla="*/ 541 h 889"/>
                <a:gd name="T66" fmla="*/ 639 w 671"/>
                <a:gd name="T67" fmla="*/ 633 h 889"/>
                <a:gd name="T68" fmla="*/ 601 w 671"/>
                <a:gd name="T69" fmla="*/ 716 h 889"/>
                <a:gd name="T70" fmla="*/ 549 w 671"/>
                <a:gd name="T71" fmla="*/ 788 h 889"/>
                <a:gd name="T72" fmla="*/ 485 w 671"/>
                <a:gd name="T73" fmla="*/ 844 h 889"/>
                <a:gd name="T74" fmla="*/ 412 w 671"/>
                <a:gd name="T75" fmla="*/ 877 h 889"/>
                <a:gd name="T76" fmla="*/ 335 w 671"/>
                <a:gd name="T77" fmla="*/ 889 h 889"/>
                <a:gd name="T78" fmla="*/ 257 w 671"/>
                <a:gd name="T79" fmla="*/ 877 h 889"/>
                <a:gd name="T80" fmla="*/ 186 w 671"/>
                <a:gd name="T81" fmla="*/ 844 h 889"/>
                <a:gd name="T82" fmla="*/ 121 w 671"/>
                <a:gd name="T83" fmla="*/ 788 h 889"/>
                <a:gd name="T84" fmla="*/ 68 w 671"/>
                <a:gd name="T85" fmla="*/ 716 h 889"/>
                <a:gd name="T86" fmla="*/ 31 w 671"/>
                <a:gd name="T87" fmla="*/ 633 h 889"/>
                <a:gd name="T88" fmla="*/ 8 w 671"/>
                <a:gd name="T89" fmla="*/ 541 h 889"/>
                <a:gd name="T90" fmla="*/ 0 w 671"/>
                <a:gd name="T91" fmla="*/ 444 h 889"/>
                <a:gd name="T92" fmla="*/ 8 w 671"/>
                <a:gd name="T93" fmla="*/ 346 h 889"/>
                <a:gd name="T94" fmla="*/ 31 w 671"/>
                <a:gd name="T95" fmla="*/ 255 h 889"/>
                <a:gd name="T96" fmla="*/ 69 w 671"/>
                <a:gd name="T97" fmla="*/ 173 h 889"/>
                <a:gd name="T98" fmla="*/ 122 w 671"/>
                <a:gd name="T99" fmla="*/ 100 h 889"/>
                <a:gd name="T100" fmla="*/ 187 w 671"/>
                <a:gd name="T101" fmla="*/ 45 h 889"/>
                <a:gd name="T102" fmla="*/ 258 w 671"/>
                <a:gd name="T103" fmla="*/ 11 h 889"/>
                <a:gd name="T104" fmla="*/ 335 w 671"/>
                <a:gd name="T105" fmla="*/ 0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1" h="889">
                  <a:moveTo>
                    <a:pt x="335" y="98"/>
                  </a:moveTo>
                  <a:lnTo>
                    <a:pt x="304" y="101"/>
                  </a:lnTo>
                  <a:lnTo>
                    <a:pt x="273" y="110"/>
                  </a:lnTo>
                  <a:lnTo>
                    <a:pt x="244" y="125"/>
                  </a:lnTo>
                  <a:lnTo>
                    <a:pt x="217" y="145"/>
                  </a:lnTo>
                  <a:lnTo>
                    <a:pt x="192" y="171"/>
                  </a:lnTo>
                  <a:lnTo>
                    <a:pt x="170" y="200"/>
                  </a:lnTo>
                  <a:lnTo>
                    <a:pt x="150" y="233"/>
                  </a:lnTo>
                  <a:lnTo>
                    <a:pt x="133" y="270"/>
                  </a:lnTo>
                  <a:lnTo>
                    <a:pt x="119" y="310"/>
                  </a:lnTo>
                  <a:lnTo>
                    <a:pt x="108" y="352"/>
                  </a:lnTo>
                  <a:lnTo>
                    <a:pt x="102" y="397"/>
                  </a:lnTo>
                  <a:lnTo>
                    <a:pt x="100" y="443"/>
                  </a:lnTo>
                  <a:lnTo>
                    <a:pt x="102" y="491"/>
                  </a:lnTo>
                  <a:lnTo>
                    <a:pt x="108" y="535"/>
                  </a:lnTo>
                  <a:lnTo>
                    <a:pt x="119" y="578"/>
                  </a:lnTo>
                  <a:lnTo>
                    <a:pt x="132" y="618"/>
                  </a:lnTo>
                  <a:lnTo>
                    <a:pt x="149" y="655"/>
                  </a:lnTo>
                  <a:lnTo>
                    <a:pt x="169" y="688"/>
                  </a:lnTo>
                  <a:lnTo>
                    <a:pt x="192" y="717"/>
                  </a:lnTo>
                  <a:lnTo>
                    <a:pt x="216" y="741"/>
                  </a:lnTo>
                  <a:lnTo>
                    <a:pt x="244" y="761"/>
                  </a:lnTo>
                  <a:lnTo>
                    <a:pt x="273" y="776"/>
                  </a:lnTo>
                  <a:lnTo>
                    <a:pt x="304" y="786"/>
                  </a:lnTo>
                  <a:lnTo>
                    <a:pt x="335" y="789"/>
                  </a:lnTo>
                  <a:lnTo>
                    <a:pt x="367" y="786"/>
                  </a:lnTo>
                  <a:lnTo>
                    <a:pt x="398" y="776"/>
                  </a:lnTo>
                  <a:lnTo>
                    <a:pt x="427" y="761"/>
                  </a:lnTo>
                  <a:lnTo>
                    <a:pt x="455" y="741"/>
                  </a:lnTo>
                  <a:lnTo>
                    <a:pt x="479" y="717"/>
                  </a:lnTo>
                  <a:lnTo>
                    <a:pt x="502" y="688"/>
                  </a:lnTo>
                  <a:lnTo>
                    <a:pt x="521" y="655"/>
                  </a:lnTo>
                  <a:lnTo>
                    <a:pt x="538" y="618"/>
                  </a:lnTo>
                  <a:lnTo>
                    <a:pt x="552" y="578"/>
                  </a:lnTo>
                  <a:lnTo>
                    <a:pt x="562" y="535"/>
                  </a:lnTo>
                  <a:lnTo>
                    <a:pt x="569" y="491"/>
                  </a:lnTo>
                  <a:lnTo>
                    <a:pt x="571" y="443"/>
                  </a:lnTo>
                  <a:lnTo>
                    <a:pt x="569" y="397"/>
                  </a:lnTo>
                  <a:lnTo>
                    <a:pt x="562" y="352"/>
                  </a:lnTo>
                  <a:lnTo>
                    <a:pt x="552" y="310"/>
                  </a:lnTo>
                  <a:lnTo>
                    <a:pt x="538" y="270"/>
                  </a:lnTo>
                  <a:lnTo>
                    <a:pt x="521" y="233"/>
                  </a:lnTo>
                  <a:lnTo>
                    <a:pt x="502" y="199"/>
                  </a:lnTo>
                  <a:lnTo>
                    <a:pt x="479" y="171"/>
                  </a:lnTo>
                  <a:lnTo>
                    <a:pt x="455" y="145"/>
                  </a:lnTo>
                  <a:lnTo>
                    <a:pt x="427" y="125"/>
                  </a:lnTo>
                  <a:lnTo>
                    <a:pt x="398" y="110"/>
                  </a:lnTo>
                  <a:lnTo>
                    <a:pt x="367" y="101"/>
                  </a:lnTo>
                  <a:lnTo>
                    <a:pt x="335" y="98"/>
                  </a:lnTo>
                  <a:close/>
                  <a:moveTo>
                    <a:pt x="335" y="0"/>
                  </a:moveTo>
                  <a:lnTo>
                    <a:pt x="374" y="2"/>
                  </a:lnTo>
                  <a:lnTo>
                    <a:pt x="412" y="11"/>
                  </a:lnTo>
                  <a:lnTo>
                    <a:pt x="449" y="25"/>
                  </a:lnTo>
                  <a:lnTo>
                    <a:pt x="484" y="45"/>
                  </a:lnTo>
                  <a:lnTo>
                    <a:pt x="518" y="70"/>
                  </a:lnTo>
                  <a:lnTo>
                    <a:pt x="549" y="100"/>
                  </a:lnTo>
                  <a:lnTo>
                    <a:pt x="578" y="136"/>
                  </a:lnTo>
                  <a:lnTo>
                    <a:pt x="602" y="173"/>
                  </a:lnTo>
                  <a:lnTo>
                    <a:pt x="622" y="213"/>
                  </a:lnTo>
                  <a:lnTo>
                    <a:pt x="639" y="255"/>
                  </a:lnTo>
                  <a:lnTo>
                    <a:pt x="653" y="300"/>
                  </a:lnTo>
                  <a:lnTo>
                    <a:pt x="663" y="346"/>
                  </a:lnTo>
                  <a:lnTo>
                    <a:pt x="669" y="395"/>
                  </a:lnTo>
                  <a:lnTo>
                    <a:pt x="671" y="444"/>
                  </a:lnTo>
                  <a:lnTo>
                    <a:pt x="669" y="494"/>
                  </a:lnTo>
                  <a:lnTo>
                    <a:pt x="663" y="541"/>
                  </a:lnTo>
                  <a:lnTo>
                    <a:pt x="653" y="589"/>
                  </a:lnTo>
                  <a:lnTo>
                    <a:pt x="639" y="633"/>
                  </a:lnTo>
                  <a:lnTo>
                    <a:pt x="622" y="676"/>
                  </a:lnTo>
                  <a:lnTo>
                    <a:pt x="601" y="716"/>
                  </a:lnTo>
                  <a:lnTo>
                    <a:pt x="578" y="753"/>
                  </a:lnTo>
                  <a:lnTo>
                    <a:pt x="549" y="788"/>
                  </a:lnTo>
                  <a:lnTo>
                    <a:pt x="518" y="818"/>
                  </a:lnTo>
                  <a:lnTo>
                    <a:pt x="485" y="844"/>
                  </a:lnTo>
                  <a:lnTo>
                    <a:pt x="449" y="864"/>
                  </a:lnTo>
                  <a:lnTo>
                    <a:pt x="412" y="877"/>
                  </a:lnTo>
                  <a:lnTo>
                    <a:pt x="374" y="886"/>
                  </a:lnTo>
                  <a:lnTo>
                    <a:pt x="335" y="889"/>
                  </a:lnTo>
                  <a:lnTo>
                    <a:pt x="296" y="886"/>
                  </a:lnTo>
                  <a:lnTo>
                    <a:pt x="257" y="877"/>
                  </a:lnTo>
                  <a:lnTo>
                    <a:pt x="220" y="864"/>
                  </a:lnTo>
                  <a:lnTo>
                    <a:pt x="186" y="844"/>
                  </a:lnTo>
                  <a:lnTo>
                    <a:pt x="153" y="818"/>
                  </a:lnTo>
                  <a:lnTo>
                    <a:pt x="121" y="788"/>
                  </a:lnTo>
                  <a:lnTo>
                    <a:pt x="93" y="753"/>
                  </a:lnTo>
                  <a:lnTo>
                    <a:pt x="68" y="716"/>
                  </a:lnTo>
                  <a:lnTo>
                    <a:pt x="48" y="676"/>
                  </a:lnTo>
                  <a:lnTo>
                    <a:pt x="31" y="633"/>
                  </a:lnTo>
                  <a:lnTo>
                    <a:pt x="18" y="589"/>
                  </a:lnTo>
                  <a:lnTo>
                    <a:pt x="8" y="541"/>
                  </a:lnTo>
                  <a:lnTo>
                    <a:pt x="2" y="494"/>
                  </a:lnTo>
                  <a:lnTo>
                    <a:pt x="0" y="444"/>
                  </a:lnTo>
                  <a:lnTo>
                    <a:pt x="2" y="395"/>
                  </a:lnTo>
                  <a:lnTo>
                    <a:pt x="8" y="346"/>
                  </a:lnTo>
                  <a:lnTo>
                    <a:pt x="18" y="300"/>
                  </a:lnTo>
                  <a:lnTo>
                    <a:pt x="31" y="255"/>
                  </a:lnTo>
                  <a:lnTo>
                    <a:pt x="48" y="213"/>
                  </a:lnTo>
                  <a:lnTo>
                    <a:pt x="69" y="173"/>
                  </a:lnTo>
                  <a:lnTo>
                    <a:pt x="93" y="136"/>
                  </a:lnTo>
                  <a:lnTo>
                    <a:pt x="122" y="100"/>
                  </a:lnTo>
                  <a:lnTo>
                    <a:pt x="153" y="70"/>
                  </a:lnTo>
                  <a:lnTo>
                    <a:pt x="187" y="45"/>
                  </a:lnTo>
                  <a:lnTo>
                    <a:pt x="221" y="25"/>
                  </a:lnTo>
                  <a:lnTo>
                    <a:pt x="258" y="11"/>
                  </a:lnTo>
                  <a:lnTo>
                    <a:pt x="296" y="2"/>
                  </a:lnTo>
                  <a:lnTo>
                    <a:pt x="3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68894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par>
                          <p:cTn id="52" fill="hold">
                            <p:stCondLst>
                              <p:cond delay="3500"/>
                            </p:stCondLst>
                            <p:childTnLst>
                              <p:par>
                                <p:cTn id="53" presetID="53" presetClass="entr" presetSubtype="16"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p:stCondLst>
                              <p:cond delay="4000"/>
                            </p:stCondLst>
                            <p:childTnLst>
                              <p:par>
                                <p:cTn id="59" presetID="53" presetClass="entr" presetSubtype="16"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Effect transition="in" filter="fade">
                                      <p:cBhvr>
                                        <p:cTn id="63" dur="500"/>
                                        <p:tgtEl>
                                          <p:spTgt spid="2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par>
                          <p:cTn id="67" fill="hold">
                            <p:stCondLst>
                              <p:cond delay="4500"/>
                            </p:stCondLst>
                            <p:childTnLst>
                              <p:par>
                                <p:cTn id="68" presetID="53" presetClass="entr" presetSubtype="16"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par>
                          <p:cTn id="73" fill="hold">
                            <p:stCondLst>
                              <p:cond delay="5000"/>
                            </p:stCondLst>
                            <p:childTnLst>
                              <p:par>
                                <p:cTn id="74" presetID="53" presetClass="entr" presetSubtype="16"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500" fill="hold"/>
                                        <p:tgtEl>
                                          <p:spTgt spid="11"/>
                                        </p:tgtEl>
                                        <p:attrNameLst>
                                          <p:attrName>ppt_w</p:attrName>
                                        </p:attrNameLst>
                                      </p:cBhvr>
                                      <p:tavLst>
                                        <p:tav tm="0">
                                          <p:val>
                                            <p:fltVal val="0"/>
                                          </p:val>
                                        </p:tav>
                                        <p:tav tm="100000">
                                          <p:val>
                                            <p:strVal val="#ppt_w"/>
                                          </p:val>
                                        </p:tav>
                                      </p:tavLst>
                                    </p:anim>
                                    <p:anim calcmode="lin" valueType="num">
                                      <p:cBhvr>
                                        <p:cTn id="77" dur="500" fill="hold"/>
                                        <p:tgtEl>
                                          <p:spTgt spid="11"/>
                                        </p:tgtEl>
                                        <p:attrNameLst>
                                          <p:attrName>ppt_h</p:attrName>
                                        </p:attrNameLst>
                                      </p:cBhvr>
                                      <p:tavLst>
                                        <p:tav tm="0">
                                          <p:val>
                                            <p:fltVal val="0"/>
                                          </p:val>
                                        </p:tav>
                                        <p:tav tm="100000">
                                          <p:val>
                                            <p:strVal val="#ppt_h"/>
                                          </p:val>
                                        </p:tav>
                                      </p:tavLst>
                                    </p:anim>
                                    <p:animEffect transition="in" filter="fade">
                                      <p:cBhvr>
                                        <p:cTn id="78" dur="500"/>
                                        <p:tgtEl>
                                          <p:spTgt spid="11"/>
                                        </p:tgtEl>
                                      </p:cBhvr>
                                    </p:animEffect>
                                  </p:childTnLst>
                                </p:cTn>
                              </p:par>
                            </p:childTnLst>
                          </p:cTn>
                        </p:par>
                        <p:par>
                          <p:cTn id="79" fill="hold">
                            <p:stCondLst>
                              <p:cond delay="5500"/>
                            </p:stCondLst>
                            <p:childTnLst>
                              <p:par>
                                <p:cTn id="80" presetID="53" presetClass="entr" presetSubtype="16"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ppt_w</p:attrName>
                                        </p:attrNameLst>
                                      </p:cBhvr>
                                      <p:tavLst>
                                        <p:tav tm="0">
                                          <p:val>
                                            <p:fltVal val="0"/>
                                          </p:val>
                                        </p:tav>
                                        <p:tav tm="100000">
                                          <p:val>
                                            <p:strVal val="#ppt_w"/>
                                          </p:val>
                                        </p:tav>
                                      </p:tavLst>
                                    </p:anim>
                                    <p:anim calcmode="lin" valueType="num">
                                      <p:cBhvr>
                                        <p:cTn id="83" dur="500" fill="hold"/>
                                        <p:tgtEl>
                                          <p:spTgt spid="18"/>
                                        </p:tgtEl>
                                        <p:attrNameLst>
                                          <p:attrName>ppt_h</p:attrName>
                                        </p:attrNameLst>
                                      </p:cBhvr>
                                      <p:tavLst>
                                        <p:tav tm="0">
                                          <p:val>
                                            <p:fltVal val="0"/>
                                          </p:val>
                                        </p:tav>
                                        <p:tav tm="100000">
                                          <p:val>
                                            <p:strVal val="#ppt_h"/>
                                          </p:val>
                                        </p:tav>
                                      </p:tavLst>
                                    </p:anim>
                                    <p:animEffect transition="in" filter="fade">
                                      <p:cBhvr>
                                        <p:cTn id="84" dur="500"/>
                                        <p:tgtEl>
                                          <p:spTgt spid="18"/>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right)">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6140614" y="1932096"/>
            <a:ext cx="2165186" cy="2165186"/>
          </a:xfrm>
          <a:custGeom>
            <a:avLst/>
            <a:gdLst>
              <a:gd name="T0" fmla="*/ 1104 w 1917"/>
              <a:gd name="T1" fmla="*/ 1917 h 1917"/>
              <a:gd name="T2" fmla="*/ 0 w 1917"/>
              <a:gd name="T3" fmla="*/ 1917 h 1917"/>
              <a:gd name="T4" fmla="*/ 0 w 1917"/>
              <a:gd name="T5" fmla="*/ 813 h 1917"/>
              <a:gd name="T6" fmla="*/ 813 w 1917"/>
              <a:gd name="T7" fmla="*/ 0 h 1917"/>
              <a:gd name="T8" fmla="*/ 1917 w 1917"/>
              <a:gd name="T9" fmla="*/ 1104 h 1917"/>
              <a:gd name="T10" fmla="*/ 1104 w 1917"/>
              <a:gd name="T11" fmla="*/ 1917 h 1917"/>
            </a:gdLst>
            <a:ahLst/>
            <a:cxnLst>
              <a:cxn ang="0">
                <a:pos x="T0" y="T1"/>
              </a:cxn>
              <a:cxn ang="0">
                <a:pos x="T2" y="T3"/>
              </a:cxn>
              <a:cxn ang="0">
                <a:pos x="T4" y="T5"/>
              </a:cxn>
              <a:cxn ang="0">
                <a:pos x="T6" y="T7"/>
              </a:cxn>
              <a:cxn ang="0">
                <a:pos x="T8" y="T9"/>
              </a:cxn>
              <a:cxn ang="0">
                <a:pos x="T10" y="T11"/>
              </a:cxn>
            </a:cxnLst>
            <a:rect l="0" t="0" r="r" b="b"/>
            <a:pathLst>
              <a:path w="1917" h="1917">
                <a:moveTo>
                  <a:pt x="1104" y="1917"/>
                </a:moveTo>
                <a:lnTo>
                  <a:pt x="0" y="1917"/>
                </a:lnTo>
                <a:lnTo>
                  <a:pt x="0" y="813"/>
                </a:lnTo>
                <a:lnTo>
                  <a:pt x="813" y="0"/>
                </a:lnTo>
                <a:lnTo>
                  <a:pt x="1917" y="1104"/>
                </a:lnTo>
                <a:lnTo>
                  <a:pt x="1104" y="19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3891848" y="4188768"/>
            <a:ext cx="2159539" cy="2159538"/>
          </a:xfrm>
          <a:custGeom>
            <a:avLst/>
            <a:gdLst>
              <a:gd name="T0" fmla="*/ 1912 w 1912"/>
              <a:gd name="T1" fmla="*/ 1104 h 1912"/>
              <a:gd name="T2" fmla="*/ 1912 w 1912"/>
              <a:gd name="T3" fmla="*/ 0 h 1912"/>
              <a:gd name="T4" fmla="*/ 808 w 1912"/>
              <a:gd name="T5" fmla="*/ 0 h 1912"/>
              <a:gd name="T6" fmla="*/ 0 w 1912"/>
              <a:gd name="T7" fmla="*/ 808 h 1912"/>
              <a:gd name="T8" fmla="*/ 1104 w 1912"/>
              <a:gd name="T9" fmla="*/ 1912 h 1912"/>
              <a:gd name="T10" fmla="*/ 1912 w 1912"/>
              <a:gd name="T11" fmla="*/ 1104 h 1912"/>
            </a:gdLst>
            <a:ahLst/>
            <a:cxnLst>
              <a:cxn ang="0">
                <a:pos x="T0" y="T1"/>
              </a:cxn>
              <a:cxn ang="0">
                <a:pos x="T2" y="T3"/>
              </a:cxn>
              <a:cxn ang="0">
                <a:pos x="T4" y="T5"/>
              </a:cxn>
              <a:cxn ang="0">
                <a:pos x="T6" y="T7"/>
              </a:cxn>
              <a:cxn ang="0">
                <a:pos x="T8" y="T9"/>
              </a:cxn>
              <a:cxn ang="0">
                <a:pos x="T10" y="T11"/>
              </a:cxn>
            </a:cxnLst>
            <a:rect l="0" t="0" r="r" b="b"/>
            <a:pathLst>
              <a:path w="1912" h="1912">
                <a:moveTo>
                  <a:pt x="1912" y="1104"/>
                </a:moveTo>
                <a:lnTo>
                  <a:pt x="1912" y="0"/>
                </a:lnTo>
                <a:lnTo>
                  <a:pt x="808" y="0"/>
                </a:lnTo>
                <a:lnTo>
                  <a:pt x="0" y="808"/>
                </a:lnTo>
                <a:lnTo>
                  <a:pt x="1104" y="1912"/>
                </a:lnTo>
                <a:lnTo>
                  <a:pt x="1912" y="110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6137226" y="4188768"/>
            <a:ext cx="2159539" cy="2159538"/>
          </a:xfrm>
          <a:custGeom>
            <a:avLst/>
            <a:gdLst>
              <a:gd name="T0" fmla="*/ 0 w 1912"/>
              <a:gd name="T1" fmla="*/ 1104 h 1912"/>
              <a:gd name="T2" fmla="*/ 0 w 1912"/>
              <a:gd name="T3" fmla="*/ 0 h 1912"/>
              <a:gd name="T4" fmla="*/ 1104 w 1912"/>
              <a:gd name="T5" fmla="*/ 0 h 1912"/>
              <a:gd name="T6" fmla="*/ 1912 w 1912"/>
              <a:gd name="T7" fmla="*/ 808 h 1912"/>
              <a:gd name="T8" fmla="*/ 809 w 1912"/>
              <a:gd name="T9" fmla="*/ 1912 h 1912"/>
              <a:gd name="T10" fmla="*/ 0 w 1912"/>
              <a:gd name="T11" fmla="*/ 1104 h 1912"/>
            </a:gdLst>
            <a:ahLst/>
            <a:cxnLst>
              <a:cxn ang="0">
                <a:pos x="T0" y="T1"/>
              </a:cxn>
              <a:cxn ang="0">
                <a:pos x="T2" y="T3"/>
              </a:cxn>
              <a:cxn ang="0">
                <a:pos x="T4" y="T5"/>
              </a:cxn>
              <a:cxn ang="0">
                <a:pos x="T6" y="T7"/>
              </a:cxn>
              <a:cxn ang="0">
                <a:pos x="T8" y="T9"/>
              </a:cxn>
              <a:cxn ang="0">
                <a:pos x="T10" y="T11"/>
              </a:cxn>
            </a:cxnLst>
            <a:rect l="0" t="0" r="r" b="b"/>
            <a:pathLst>
              <a:path w="1912" h="1912">
                <a:moveTo>
                  <a:pt x="0" y="1104"/>
                </a:moveTo>
                <a:lnTo>
                  <a:pt x="0" y="0"/>
                </a:lnTo>
                <a:lnTo>
                  <a:pt x="1104" y="0"/>
                </a:lnTo>
                <a:lnTo>
                  <a:pt x="1912" y="808"/>
                </a:lnTo>
                <a:lnTo>
                  <a:pt x="809" y="1912"/>
                </a:lnTo>
                <a:lnTo>
                  <a:pt x="0" y="110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3886200" y="1932096"/>
            <a:ext cx="2165186" cy="2165186"/>
          </a:xfrm>
          <a:custGeom>
            <a:avLst/>
            <a:gdLst>
              <a:gd name="T0" fmla="*/ 813 w 1917"/>
              <a:gd name="T1" fmla="*/ 1917 h 1917"/>
              <a:gd name="T2" fmla="*/ 1917 w 1917"/>
              <a:gd name="T3" fmla="*/ 1917 h 1917"/>
              <a:gd name="T4" fmla="*/ 1917 w 1917"/>
              <a:gd name="T5" fmla="*/ 813 h 1917"/>
              <a:gd name="T6" fmla="*/ 1104 w 1917"/>
              <a:gd name="T7" fmla="*/ 0 h 1917"/>
              <a:gd name="T8" fmla="*/ 0 w 1917"/>
              <a:gd name="T9" fmla="*/ 1104 h 1917"/>
              <a:gd name="T10" fmla="*/ 813 w 1917"/>
              <a:gd name="T11" fmla="*/ 1917 h 1917"/>
            </a:gdLst>
            <a:ahLst/>
            <a:cxnLst>
              <a:cxn ang="0">
                <a:pos x="T0" y="T1"/>
              </a:cxn>
              <a:cxn ang="0">
                <a:pos x="T2" y="T3"/>
              </a:cxn>
              <a:cxn ang="0">
                <a:pos x="T4" y="T5"/>
              </a:cxn>
              <a:cxn ang="0">
                <a:pos x="T6" y="T7"/>
              </a:cxn>
              <a:cxn ang="0">
                <a:pos x="T8" y="T9"/>
              </a:cxn>
              <a:cxn ang="0">
                <a:pos x="T10" y="T11"/>
              </a:cxn>
            </a:cxnLst>
            <a:rect l="0" t="0" r="r" b="b"/>
            <a:pathLst>
              <a:path w="1917" h="1917">
                <a:moveTo>
                  <a:pt x="813" y="1917"/>
                </a:moveTo>
                <a:lnTo>
                  <a:pt x="1917" y="1917"/>
                </a:lnTo>
                <a:lnTo>
                  <a:pt x="1917" y="813"/>
                </a:lnTo>
                <a:lnTo>
                  <a:pt x="1104" y="0"/>
                </a:lnTo>
                <a:lnTo>
                  <a:pt x="0" y="1104"/>
                </a:lnTo>
                <a:lnTo>
                  <a:pt x="813" y="191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Oval 9"/>
          <p:cNvSpPr>
            <a:spLocks noChangeArrowheads="1"/>
          </p:cNvSpPr>
          <p:nvPr/>
        </p:nvSpPr>
        <p:spPr bwMode="auto">
          <a:xfrm>
            <a:off x="5169273" y="3214039"/>
            <a:ext cx="1853454" cy="1853453"/>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sz="half" idx="2"/>
          </p:nvPr>
        </p:nvSpPr>
        <p:spPr/>
        <p:txBody>
          <a:bodyPr/>
          <a:lstStyle/>
          <a:p>
            <a:r>
              <a:rPr lang="en-US" altLang="zh-CN" dirty="0"/>
              <a:t>guest</a:t>
            </a:r>
            <a:endParaRPr lang="en-US" dirty="0"/>
          </a:p>
        </p:txBody>
      </p:sp>
      <p:sp>
        <p:nvSpPr>
          <p:cNvPr id="2" name="Title 1"/>
          <p:cNvSpPr>
            <a:spLocks noGrp="1"/>
          </p:cNvSpPr>
          <p:nvPr>
            <p:ph type="title"/>
          </p:nvPr>
        </p:nvSpPr>
        <p:spPr/>
        <p:txBody>
          <a:bodyPr/>
          <a:lstStyle/>
          <a:p>
            <a:r>
              <a:rPr lang="zh-CN" altLang="en-US" dirty="0"/>
              <a:t>我们的客户</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Inhaltsplatzhalter 4"/>
          <p:cNvSpPr txBox="1">
            <a:spLocks/>
          </p:cNvSpPr>
          <p:nvPr/>
        </p:nvSpPr>
        <p:spPr>
          <a:xfrm>
            <a:off x="699450" y="1954354"/>
            <a:ext cx="2874183"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1"/>
                </a:solidFill>
                <a:latin typeface="+mj-lt"/>
              </a:rPr>
              <a:t>上海福乐山庄</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en-US" sz="1100" dirty="0">
                <a:solidFill>
                  <a:schemeClr val="bg1">
                    <a:lumMod val="65000"/>
                  </a:schemeClr>
                </a:solidFill>
                <a:latin typeface="+mn-lt"/>
              </a:rPr>
              <a:t>. </a:t>
            </a:r>
          </a:p>
        </p:txBody>
      </p:sp>
      <p:sp>
        <p:nvSpPr>
          <p:cNvPr id="19" name="Inhaltsplatzhalter 4"/>
          <p:cNvSpPr txBox="1">
            <a:spLocks/>
          </p:cNvSpPr>
          <p:nvPr/>
        </p:nvSpPr>
        <p:spPr>
          <a:xfrm>
            <a:off x="8598766" y="1954354"/>
            <a:ext cx="2856273"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2"/>
                </a:solidFill>
                <a:latin typeface="+mj-lt"/>
              </a:rPr>
              <a:t>上海仙鹤墓园</a:t>
            </a:r>
            <a:r>
              <a:rPr lang="en-US" sz="1400" b="1" dirty="0">
                <a:solidFill>
                  <a:schemeClr val="accent2"/>
                </a:solidFill>
                <a:latin typeface="+mj-lt"/>
              </a:rPr>
              <a:t/>
            </a:r>
            <a:br>
              <a:rPr lang="en-US" sz="1400" b="1" dirty="0">
                <a:solidFill>
                  <a:schemeClr val="accent2"/>
                </a:solidFill>
                <a:latin typeface="+mj-lt"/>
              </a:rPr>
            </a:br>
            <a:r>
              <a:rPr lang="en-US" sz="1400" b="1" dirty="0">
                <a:solidFill>
                  <a:schemeClr val="accent1"/>
                </a:solidFill>
                <a:latin typeface="+mj-lt"/>
              </a:rPr>
              <a:t/>
            </a:r>
            <a:br>
              <a:rPr lang="en-US" sz="1400" b="1" dirty="0">
                <a:solidFill>
                  <a:schemeClr val="accent1"/>
                </a:solidFill>
                <a:latin typeface="+mj-lt"/>
              </a:rPr>
            </a:br>
            <a:endParaRPr lang="en-US" sz="1100" dirty="0">
              <a:solidFill>
                <a:schemeClr val="bg1">
                  <a:lumMod val="65000"/>
                </a:schemeClr>
              </a:solidFill>
              <a:latin typeface="+mn-lt"/>
            </a:endParaRPr>
          </a:p>
        </p:txBody>
      </p:sp>
      <p:sp>
        <p:nvSpPr>
          <p:cNvPr id="20" name="Inhaltsplatzhalter 4"/>
          <p:cNvSpPr txBox="1">
            <a:spLocks/>
          </p:cNvSpPr>
          <p:nvPr/>
        </p:nvSpPr>
        <p:spPr>
          <a:xfrm>
            <a:off x="8598766" y="5201263"/>
            <a:ext cx="2856274"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3"/>
                </a:solidFill>
                <a:latin typeface="+mj-lt"/>
              </a:rPr>
              <a:t>闵行区马桥镇旗下各村</a:t>
            </a:r>
            <a:endParaRPr lang="en-US" sz="1100" dirty="0">
              <a:solidFill>
                <a:schemeClr val="bg1">
                  <a:lumMod val="65000"/>
                </a:schemeClr>
              </a:solidFill>
              <a:latin typeface="+mn-lt"/>
            </a:endParaRPr>
          </a:p>
        </p:txBody>
      </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Inhaltsplatzhalter 4"/>
          <p:cNvSpPr txBox="1">
            <a:spLocks/>
          </p:cNvSpPr>
          <p:nvPr/>
        </p:nvSpPr>
        <p:spPr>
          <a:xfrm>
            <a:off x="699450" y="5201263"/>
            <a:ext cx="2874183"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4"/>
                </a:solidFill>
                <a:latin typeface="+mj-lt"/>
              </a:rPr>
              <a:t>上海人民出版社集团各家出版社</a:t>
            </a:r>
            <a:r>
              <a:rPr lang="en-US" sz="1400" b="1" dirty="0">
                <a:solidFill>
                  <a:schemeClr val="accent4"/>
                </a:solidFill>
                <a:latin typeface="+mj-lt"/>
              </a:rPr>
              <a:t/>
            </a:r>
            <a:br>
              <a:rPr lang="en-US" sz="1400" b="1" dirty="0">
                <a:solidFill>
                  <a:schemeClr val="accent4"/>
                </a:solidFill>
                <a:latin typeface="+mj-lt"/>
              </a:rPr>
            </a:br>
            <a:r>
              <a:rPr lang="en-US" sz="1400" b="1" dirty="0">
                <a:solidFill>
                  <a:schemeClr val="accent4"/>
                </a:solidFill>
                <a:latin typeface="+mj-lt"/>
              </a:rPr>
              <a:t/>
            </a:r>
            <a:br>
              <a:rPr lang="en-US" sz="1400" b="1" dirty="0">
                <a:solidFill>
                  <a:schemeClr val="accent4"/>
                </a:solidFill>
                <a:latin typeface="+mj-lt"/>
              </a:rPr>
            </a:br>
            <a:r>
              <a:rPr lang="en-US" sz="1100" dirty="0">
                <a:solidFill>
                  <a:schemeClr val="bg1">
                    <a:lumMod val="65000"/>
                  </a:schemeClr>
                </a:solidFill>
                <a:latin typeface="+mn-lt"/>
              </a:rPr>
              <a:t>. </a:t>
            </a:r>
          </a:p>
        </p:txBody>
      </p:sp>
      <p:grpSp>
        <p:nvGrpSpPr>
          <p:cNvPr id="23" name="Group 22"/>
          <p:cNvGrpSpPr/>
          <p:nvPr/>
        </p:nvGrpSpPr>
        <p:grpSpPr>
          <a:xfrm>
            <a:off x="5954261" y="3650805"/>
            <a:ext cx="556260" cy="556259"/>
            <a:chOff x="5954261" y="3650805"/>
            <a:chExt cx="556260" cy="556259"/>
          </a:xfrm>
        </p:grpSpPr>
        <p:sp>
          <p:nvSpPr>
            <p:cNvPr id="24" name="Freeform 70"/>
            <p:cNvSpPr>
              <a:spLocks noEditPoints="1"/>
            </p:cNvSpPr>
            <p:nvPr/>
          </p:nvSpPr>
          <p:spPr bwMode="auto">
            <a:xfrm>
              <a:off x="5954261" y="3650805"/>
              <a:ext cx="556260" cy="556259"/>
            </a:xfrm>
            <a:custGeom>
              <a:avLst/>
              <a:gdLst>
                <a:gd name="T0" fmla="*/ 958 w 2077"/>
                <a:gd name="T1" fmla="*/ 277 h 2076"/>
                <a:gd name="T2" fmla="*/ 796 w 2077"/>
                <a:gd name="T3" fmla="*/ 377 h 2076"/>
                <a:gd name="T4" fmla="*/ 576 w 2077"/>
                <a:gd name="T5" fmla="*/ 455 h 2076"/>
                <a:gd name="T6" fmla="*/ 456 w 2077"/>
                <a:gd name="T7" fmla="*/ 350 h 2076"/>
                <a:gd name="T8" fmla="*/ 457 w 2077"/>
                <a:gd name="T9" fmla="*/ 573 h 2076"/>
                <a:gd name="T10" fmla="*/ 379 w 2077"/>
                <a:gd name="T11" fmla="*/ 793 h 2076"/>
                <a:gd name="T12" fmla="*/ 281 w 2077"/>
                <a:gd name="T13" fmla="*/ 955 h 2076"/>
                <a:gd name="T14" fmla="*/ 142 w 2077"/>
                <a:gd name="T15" fmla="*/ 1105 h 2076"/>
                <a:gd name="T16" fmla="*/ 300 w 2077"/>
                <a:gd name="T17" fmla="*/ 1120 h 2076"/>
                <a:gd name="T18" fmla="*/ 400 w 2077"/>
                <a:gd name="T19" fmla="*/ 1331 h 2076"/>
                <a:gd name="T20" fmla="*/ 446 w 2077"/>
                <a:gd name="T21" fmla="*/ 1515 h 2076"/>
                <a:gd name="T22" fmla="*/ 459 w 2077"/>
                <a:gd name="T23" fmla="*/ 1723 h 2076"/>
                <a:gd name="T24" fmla="*/ 591 w 2077"/>
                <a:gd name="T25" fmla="*/ 1612 h 2076"/>
                <a:gd name="T26" fmla="*/ 846 w 2077"/>
                <a:gd name="T27" fmla="*/ 1714 h 2076"/>
                <a:gd name="T28" fmla="*/ 957 w 2077"/>
                <a:gd name="T29" fmla="*/ 1922 h 2076"/>
                <a:gd name="T30" fmla="*/ 1111 w 2077"/>
                <a:gd name="T31" fmla="*/ 1934 h 2076"/>
                <a:gd name="T32" fmla="*/ 1130 w 2077"/>
                <a:gd name="T33" fmla="*/ 1759 h 2076"/>
                <a:gd name="T34" fmla="*/ 1382 w 2077"/>
                <a:gd name="T35" fmla="*/ 1650 h 2076"/>
                <a:gd name="T36" fmla="*/ 1608 w 2077"/>
                <a:gd name="T37" fmla="*/ 1720 h 2076"/>
                <a:gd name="T38" fmla="*/ 1723 w 2077"/>
                <a:gd name="T39" fmla="*/ 1623 h 2076"/>
                <a:gd name="T40" fmla="*/ 1613 w 2077"/>
                <a:gd name="T41" fmla="*/ 1464 h 2076"/>
                <a:gd name="T42" fmla="*/ 1730 w 2077"/>
                <a:gd name="T43" fmla="*/ 1175 h 2076"/>
                <a:gd name="T44" fmla="*/ 1929 w 2077"/>
                <a:gd name="T45" fmla="*/ 1118 h 2076"/>
                <a:gd name="T46" fmla="*/ 1934 w 2077"/>
                <a:gd name="T47" fmla="*/ 962 h 2076"/>
                <a:gd name="T48" fmla="*/ 1747 w 2077"/>
                <a:gd name="T49" fmla="*/ 934 h 2076"/>
                <a:gd name="T50" fmla="*/ 1624 w 2077"/>
                <a:gd name="T51" fmla="*/ 648 h 2076"/>
                <a:gd name="T52" fmla="*/ 1728 w 2077"/>
                <a:gd name="T53" fmla="*/ 463 h 2076"/>
                <a:gd name="T54" fmla="*/ 1616 w 2077"/>
                <a:gd name="T55" fmla="*/ 350 h 2076"/>
                <a:gd name="T56" fmla="*/ 1449 w 2077"/>
                <a:gd name="T57" fmla="*/ 461 h 2076"/>
                <a:gd name="T58" fmla="*/ 1159 w 2077"/>
                <a:gd name="T59" fmla="*/ 341 h 2076"/>
                <a:gd name="T60" fmla="*/ 1119 w 2077"/>
                <a:gd name="T61" fmla="*/ 145 h 2076"/>
                <a:gd name="T62" fmla="*/ 1139 w 2077"/>
                <a:gd name="T63" fmla="*/ 3 h 2076"/>
                <a:gd name="T64" fmla="*/ 1260 w 2077"/>
                <a:gd name="T65" fmla="*/ 152 h 2076"/>
                <a:gd name="T66" fmla="*/ 1547 w 2077"/>
                <a:gd name="T67" fmla="*/ 227 h 2076"/>
                <a:gd name="T68" fmla="*/ 1705 w 2077"/>
                <a:gd name="T69" fmla="*/ 239 h 2076"/>
                <a:gd name="T70" fmla="*/ 1866 w 2077"/>
                <a:gd name="T71" fmla="*/ 474 h 2076"/>
                <a:gd name="T72" fmla="*/ 1819 w 2077"/>
                <a:gd name="T73" fmla="*/ 714 h 2076"/>
                <a:gd name="T74" fmla="*/ 2032 w 2077"/>
                <a:gd name="T75" fmla="*/ 861 h 2076"/>
                <a:gd name="T76" fmla="*/ 2065 w 2077"/>
                <a:gd name="T77" fmla="*/ 1165 h 2076"/>
                <a:gd name="T78" fmla="*/ 1925 w 2077"/>
                <a:gd name="T79" fmla="*/ 1259 h 2076"/>
                <a:gd name="T80" fmla="*/ 1852 w 2077"/>
                <a:gd name="T81" fmla="*/ 1551 h 2076"/>
                <a:gd name="T82" fmla="*/ 1821 w 2077"/>
                <a:gd name="T83" fmla="*/ 1722 h 2076"/>
                <a:gd name="T84" fmla="*/ 1592 w 2077"/>
                <a:gd name="T85" fmla="*/ 1863 h 2076"/>
                <a:gd name="T86" fmla="*/ 1361 w 2077"/>
                <a:gd name="T87" fmla="*/ 1818 h 2076"/>
                <a:gd name="T88" fmla="*/ 1216 w 2077"/>
                <a:gd name="T89" fmla="*/ 2031 h 2076"/>
                <a:gd name="T90" fmla="*/ 910 w 2077"/>
                <a:gd name="T91" fmla="*/ 2064 h 2076"/>
                <a:gd name="T92" fmla="*/ 817 w 2077"/>
                <a:gd name="T93" fmla="*/ 1852 h 2076"/>
                <a:gd name="T94" fmla="*/ 508 w 2077"/>
                <a:gd name="T95" fmla="*/ 1857 h 2076"/>
                <a:gd name="T96" fmla="*/ 354 w 2077"/>
                <a:gd name="T97" fmla="*/ 1820 h 2076"/>
                <a:gd name="T98" fmla="*/ 216 w 2077"/>
                <a:gd name="T99" fmla="*/ 1577 h 2076"/>
                <a:gd name="T100" fmla="*/ 240 w 2077"/>
                <a:gd name="T101" fmla="*/ 1311 h 2076"/>
                <a:gd name="T102" fmla="*/ 26 w 2077"/>
                <a:gd name="T103" fmla="*/ 1192 h 2076"/>
                <a:gd name="T104" fmla="*/ 26 w 2077"/>
                <a:gd name="T105" fmla="*/ 884 h 2076"/>
                <a:gd name="T106" fmla="*/ 246 w 2077"/>
                <a:gd name="T107" fmla="*/ 748 h 2076"/>
                <a:gd name="T108" fmla="*/ 211 w 2077"/>
                <a:gd name="T109" fmla="*/ 474 h 2076"/>
                <a:gd name="T110" fmla="*/ 372 w 2077"/>
                <a:gd name="T111" fmla="*/ 239 h 2076"/>
                <a:gd name="T112" fmla="*/ 530 w 2077"/>
                <a:gd name="T113" fmla="*/ 227 h 2076"/>
                <a:gd name="T114" fmla="*/ 817 w 2077"/>
                <a:gd name="T115" fmla="*/ 224 h 2076"/>
                <a:gd name="T116" fmla="*/ 910 w 2077"/>
                <a:gd name="T117" fmla="*/ 12 h 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77" h="2076">
                  <a:moveTo>
                    <a:pt x="971" y="140"/>
                  </a:moveTo>
                  <a:lnTo>
                    <a:pt x="967" y="140"/>
                  </a:lnTo>
                  <a:lnTo>
                    <a:pt x="964" y="142"/>
                  </a:lnTo>
                  <a:lnTo>
                    <a:pt x="961" y="145"/>
                  </a:lnTo>
                  <a:lnTo>
                    <a:pt x="959" y="149"/>
                  </a:lnTo>
                  <a:lnTo>
                    <a:pt x="958" y="152"/>
                  </a:lnTo>
                  <a:lnTo>
                    <a:pt x="958" y="277"/>
                  </a:lnTo>
                  <a:lnTo>
                    <a:pt x="956" y="296"/>
                  </a:lnTo>
                  <a:lnTo>
                    <a:pt x="948" y="314"/>
                  </a:lnTo>
                  <a:lnTo>
                    <a:pt x="936" y="329"/>
                  </a:lnTo>
                  <a:lnTo>
                    <a:pt x="920" y="340"/>
                  </a:lnTo>
                  <a:lnTo>
                    <a:pt x="902" y="346"/>
                  </a:lnTo>
                  <a:lnTo>
                    <a:pt x="849" y="360"/>
                  </a:lnTo>
                  <a:lnTo>
                    <a:pt x="796" y="377"/>
                  </a:lnTo>
                  <a:lnTo>
                    <a:pt x="745" y="397"/>
                  </a:lnTo>
                  <a:lnTo>
                    <a:pt x="697" y="422"/>
                  </a:lnTo>
                  <a:lnTo>
                    <a:pt x="649" y="451"/>
                  </a:lnTo>
                  <a:lnTo>
                    <a:pt x="631" y="460"/>
                  </a:lnTo>
                  <a:lnTo>
                    <a:pt x="612" y="463"/>
                  </a:lnTo>
                  <a:lnTo>
                    <a:pt x="594" y="461"/>
                  </a:lnTo>
                  <a:lnTo>
                    <a:pt x="576" y="455"/>
                  </a:lnTo>
                  <a:lnTo>
                    <a:pt x="561" y="443"/>
                  </a:lnTo>
                  <a:lnTo>
                    <a:pt x="471" y="352"/>
                  </a:lnTo>
                  <a:lnTo>
                    <a:pt x="468" y="350"/>
                  </a:lnTo>
                  <a:lnTo>
                    <a:pt x="465" y="349"/>
                  </a:lnTo>
                  <a:lnTo>
                    <a:pt x="462" y="349"/>
                  </a:lnTo>
                  <a:lnTo>
                    <a:pt x="459" y="349"/>
                  </a:lnTo>
                  <a:lnTo>
                    <a:pt x="456" y="350"/>
                  </a:lnTo>
                  <a:lnTo>
                    <a:pt x="453" y="352"/>
                  </a:lnTo>
                  <a:lnTo>
                    <a:pt x="356" y="450"/>
                  </a:lnTo>
                  <a:lnTo>
                    <a:pt x="353" y="456"/>
                  </a:lnTo>
                  <a:lnTo>
                    <a:pt x="353" y="462"/>
                  </a:lnTo>
                  <a:lnTo>
                    <a:pt x="356" y="467"/>
                  </a:lnTo>
                  <a:lnTo>
                    <a:pt x="446" y="557"/>
                  </a:lnTo>
                  <a:lnTo>
                    <a:pt x="457" y="573"/>
                  </a:lnTo>
                  <a:lnTo>
                    <a:pt x="465" y="591"/>
                  </a:lnTo>
                  <a:lnTo>
                    <a:pt x="466" y="610"/>
                  </a:lnTo>
                  <a:lnTo>
                    <a:pt x="462" y="629"/>
                  </a:lnTo>
                  <a:lnTo>
                    <a:pt x="454" y="645"/>
                  </a:lnTo>
                  <a:lnTo>
                    <a:pt x="425" y="693"/>
                  </a:lnTo>
                  <a:lnTo>
                    <a:pt x="400" y="742"/>
                  </a:lnTo>
                  <a:lnTo>
                    <a:pt x="379" y="793"/>
                  </a:lnTo>
                  <a:lnTo>
                    <a:pt x="362" y="845"/>
                  </a:lnTo>
                  <a:lnTo>
                    <a:pt x="350" y="899"/>
                  </a:lnTo>
                  <a:lnTo>
                    <a:pt x="343" y="918"/>
                  </a:lnTo>
                  <a:lnTo>
                    <a:pt x="332" y="933"/>
                  </a:lnTo>
                  <a:lnTo>
                    <a:pt x="317" y="945"/>
                  </a:lnTo>
                  <a:lnTo>
                    <a:pt x="300" y="952"/>
                  </a:lnTo>
                  <a:lnTo>
                    <a:pt x="281" y="955"/>
                  </a:lnTo>
                  <a:lnTo>
                    <a:pt x="153" y="955"/>
                  </a:lnTo>
                  <a:lnTo>
                    <a:pt x="150" y="955"/>
                  </a:lnTo>
                  <a:lnTo>
                    <a:pt x="147" y="958"/>
                  </a:lnTo>
                  <a:lnTo>
                    <a:pt x="144" y="961"/>
                  </a:lnTo>
                  <a:lnTo>
                    <a:pt x="143" y="964"/>
                  </a:lnTo>
                  <a:lnTo>
                    <a:pt x="142" y="967"/>
                  </a:lnTo>
                  <a:lnTo>
                    <a:pt x="142" y="1105"/>
                  </a:lnTo>
                  <a:lnTo>
                    <a:pt x="143" y="1109"/>
                  </a:lnTo>
                  <a:lnTo>
                    <a:pt x="144" y="1113"/>
                  </a:lnTo>
                  <a:lnTo>
                    <a:pt x="147" y="1115"/>
                  </a:lnTo>
                  <a:lnTo>
                    <a:pt x="150" y="1117"/>
                  </a:lnTo>
                  <a:lnTo>
                    <a:pt x="153" y="1118"/>
                  </a:lnTo>
                  <a:lnTo>
                    <a:pt x="281" y="1118"/>
                  </a:lnTo>
                  <a:lnTo>
                    <a:pt x="300" y="1120"/>
                  </a:lnTo>
                  <a:lnTo>
                    <a:pt x="317" y="1128"/>
                  </a:lnTo>
                  <a:lnTo>
                    <a:pt x="332" y="1140"/>
                  </a:lnTo>
                  <a:lnTo>
                    <a:pt x="343" y="1156"/>
                  </a:lnTo>
                  <a:lnTo>
                    <a:pt x="350" y="1174"/>
                  </a:lnTo>
                  <a:lnTo>
                    <a:pt x="362" y="1228"/>
                  </a:lnTo>
                  <a:lnTo>
                    <a:pt x="379" y="1280"/>
                  </a:lnTo>
                  <a:lnTo>
                    <a:pt x="400" y="1331"/>
                  </a:lnTo>
                  <a:lnTo>
                    <a:pt x="425" y="1379"/>
                  </a:lnTo>
                  <a:lnTo>
                    <a:pt x="454" y="1427"/>
                  </a:lnTo>
                  <a:lnTo>
                    <a:pt x="462" y="1445"/>
                  </a:lnTo>
                  <a:lnTo>
                    <a:pt x="467" y="1464"/>
                  </a:lnTo>
                  <a:lnTo>
                    <a:pt x="465" y="1483"/>
                  </a:lnTo>
                  <a:lnTo>
                    <a:pt x="457" y="1500"/>
                  </a:lnTo>
                  <a:lnTo>
                    <a:pt x="446" y="1515"/>
                  </a:lnTo>
                  <a:lnTo>
                    <a:pt x="356" y="1606"/>
                  </a:lnTo>
                  <a:lnTo>
                    <a:pt x="353" y="1611"/>
                  </a:lnTo>
                  <a:lnTo>
                    <a:pt x="353" y="1617"/>
                  </a:lnTo>
                  <a:lnTo>
                    <a:pt x="356" y="1623"/>
                  </a:lnTo>
                  <a:lnTo>
                    <a:pt x="453" y="1720"/>
                  </a:lnTo>
                  <a:lnTo>
                    <a:pt x="456" y="1722"/>
                  </a:lnTo>
                  <a:lnTo>
                    <a:pt x="459" y="1723"/>
                  </a:lnTo>
                  <a:lnTo>
                    <a:pt x="462" y="1724"/>
                  </a:lnTo>
                  <a:lnTo>
                    <a:pt x="465" y="1723"/>
                  </a:lnTo>
                  <a:lnTo>
                    <a:pt x="468" y="1722"/>
                  </a:lnTo>
                  <a:lnTo>
                    <a:pt x="471" y="1720"/>
                  </a:lnTo>
                  <a:lnTo>
                    <a:pt x="559" y="1630"/>
                  </a:lnTo>
                  <a:lnTo>
                    <a:pt x="574" y="1619"/>
                  </a:lnTo>
                  <a:lnTo>
                    <a:pt x="591" y="1612"/>
                  </a:lnTo>
                  <a:lnTo>
                    <a:pt x="609" y="1610"/>
                  </a:lnTo>
                  <a:lnTo>
                    <a:pt x="629" y="1614"/>
                  </a:lnTo>
                  <a:lnTo>
                    <a:pt x="648" y="1622"/>
                  </a:lnTo>
                  <a:lnTo>
                    <a:pt x="695" y="1651"/>
                  </a:lnTo>
                  <a:lnTo>
                    <a:pt x="744" y="1676"/>
                  </a:lnTo>
                  <a:lnTo>
                    <a:pt x="795" y="1697"/>
                  </a:lnTo>
                  <a:lnTo>
                    <a:pt x="846" y="1714"/>
                  </a:lnTo>
                  <a:lnTo>
                    <a:pt x="900" y="1726"/>
                  </a:lnTo>
                  <a:lnTo>
                    <a:pt x="919" y="1733"/>
                  </a:lnTo>
                  <a:lnTo>
                    <a:pt x="935" y="1744"/>
                  </a:lnTo>
                  <a:lnTo>
                    <a:pt x="947" y="1759"/>
                  </a:lnTo>
                  <a:lnTo>
                    <a:pt x="955" y="1776"/>
                  </a:lnTo>
                  <a:lnTo>
                    <a:pt x="957" y="1796"/>
                  </a:lnTo>
                  <a:lnTo>
                    <a:pt x="957" y="1922"/>
                  </a:lnTo>
                  <a:lnTo>
                    <a:pt x="958" y="1926"/>
                  </a:lnTo>
                  <a:lnTo>
                    <a:pt x="959" y="1929"/>
                  </a:lnTo>
                  <a:lnTo>
                    <a:pt x="963" y="1932"/>
                  </a:lnTo>
                  <a:lnTo>
                    <a:pt x="966" y="1934"/>
                  </a:lnTo>
                  <a:lnTo>
                    <a:pt x="970" y="1934"/>
                  </a:lnTo>
                  <a:lnTo>
                    <a:pt x="1108" y="1934"/>
                  </a:lnTo>
                  <a:lnTo>
                    <a:pt x="1111" y="1934"/>
                  </a:lnTo>
                  <a:lnTo>
                    <a:pt x="1114" y="1932"/>
                  </a:lnTo>
                  <a:lnTo>
                    <a:pt x="1118" y="1929"/>
                  </a:lnTo>
                  <a:lnTo>
                    <a:pt x="1119" y="1926"/>
                  </a:lnTo>
                  <a:lnTo>
                    <a:pt x="1120" y="1922"/>
                  </a:lnTo>
                  <a:lnTo>
                    <a:pt x="1120" y="1796"/>
                  </a:lnTo>
                  <a:lnTo>
                    <a:pt x="1123" y="1776"/>
                  </a:lnTo>
                  <a:lnTo>
                    <a:pt x="1130" y="1759"/>
                  </a:lnTo>
                  <a:lnTo>
                    <a:pt x="1142" y="1744"/>
                  </a:lnTo>
                  <a:lnTo>
                    <a:pt x="1158" y="1733"/>
                  </a:lnTo>
                  <a:lnTo>
                    <a:pt x="1177" y="1726"/>
                  </a:lnTo>
                  <a:lnTo>
                    <a:pt x="1231" y="1714"/>
                  </a:lnTo>
                  <a:lnTo>
                    <a:pt x="1282" y="1697"/>
                  </a:lnTo>
                  <a:lnTo>
                    <a:pt x="1333" y="1676"/>
                  </a:lnTo>
                  <a:lnTo>
                    <a:pt x="1382" y="1650"/>
                  </a:lnTo>
                  <a:lnTo>
                    <a:pt x="1430" y="1622"/>
                  </a:lnTo>
                  <a:lnTo>
                    <a:pt x="1447" y="1614"/>
                  </a:lnTo>
                  <a:lnTo>
                    <a:pt x="1466" y="1610"/>
                  </a:lnTo>
                  <a:lnTo>
                    <a:pt x="1485" y="1611"/>
                  </a:lnTo>
                  <a:lnTo>
                    <a:pt x="1503" y="1619"/>
                  </a:lnTo>
                  <a:lnTo>
                    <a:pt x="1518" y="1630"/>
                  </a:lnTo>
                  <a:lnTo>
                    <a:pt x="1608" y="1720"/>
                  </a:lnTo>
                  <a:lnTo>
                    <a:pt x="1611" y="1722"/>
                  </a:lnTo>
                  <a:lnTo>
                    <a:pt x="1614" y="1723"/>
                  </a:lnTo>
                  <a:lnTo>
                    <a:pt x="1617" y="1724"/>
                  </a:lnTo>
                  <a:lnTo>
                    <a:pt x="1619" y="1723"/>
                  </a:lnTo>
                  <a:lnTo>
                    <a:pt x="1622" y="1722"/>
                  </a:lnTo>
                  <a:lnTo>
                    <a:pt x="1625" y="1720"/>
                  </a:lnTo>
                  <a:lnTo>
                    <a:pt x="1723" y="1623"/>
                  </a:lnTo>
                  <a:lnTo>
                    <a:pt x="1726" y="1618"/>
                  </a:lnTo>
                  <a:lnTo>
                    <a:pt x="1726" y="1611"/>
                  </a:lnTo>
                  <a:lnTo>
                    <a:pt x="1723" y="1606"/>
                  </a:lnTo>
                  <a:lnTo>
                    <a:pt x="1633" y="1516"/>
                  </a:lnTo>
                  <a:lnTo>
                    <a:pt x="1621" y="1501"/>
                  </a:lnTo>
                  <a:lnTo>
                    <a:pt x="1615" y="1483"/>
                  </a:lnTo>
                  <a:lnTo>
                    <a:pt x="1613" y="1464"/>
                  </a:lnTo>
                  <a:lnTo>
                    <a:pt x="1616" y="1446"/>
                  </a:lnTo>
                  <a:lnTo>
                    <a:pt x="1624" y="1428"/>
                  </a:lnTo>
                  <a:lnTo>
                    <a:pt x="1654" y="1380"/>
                  </a:lnTo>
                  <a:lnTo>
                    <a:pt x="1679" y="1332"/>
                  </a:lnTo>
                  <a:lnTo>
                    <a:pt x="1700" y="1281"/>
                  </a:lnTo>
                  <a:lnTo>
                    <a:pt x="1717" y="1229"/>
                  </a:lnTo>
                  <a:lnTo>
                    <a:pt x="1730" y="1175"/>
                  </a:lnTo>
                  <a:lnTo>
                    <a:pt x="1736" y="1156"/>
                  </a:lnTo>
                  <a:lnTo>
                    <a:pt x="1747" y="1141"/>
                  </a:lnTo>
                  <a:lnTo>
                    <a:pt x="1761" y="1128"/>
                  </a:lnTo>
                  <a:lnTo>
                    <a:pt x="1779" y="1121"/>
                  </a:lnTo>
                  <a:lnTo>
                    <a:pt x="1798" y="1119"/>
                  </a:lnTo>
                  <a:lnTo>
                    <a:pt x="1925" y="1119"/>
                  </a:lnTo>
                  <a:lnTo>
                    <a:pt x="1929" y="1118"/>
                  </a:lnTo>
                  <a:lnTo>
                    <a:pt x="1932" y="1117"/>
                  </a:lnTo>
                  <a:lnTo>
                    <a:pt x="1934" y="1114"/>
                  </a:lnTo>
                  <a:lnTo>
                    <a:pt x="1936" y="1110"/>
                  </a:lnTo>
                  <a:lnTo>
                    <a:pt x="1936" y="1107"/>
                  </a:lnTo>
                  <a:lnTo>
                    <a:pt x="1936" y="969"/>
                  </a:lnTo>
                  <a:lnTo>
                    <a:pt x="1936" y="965"/>
                  </a:lnTo>
                  <a:lnTo>
                    <a:pt x="1934" y="962"/>
                  </a:lnTo>
                  <a:lnTo>
                    <a:pt x="1932" y="959"/>
                  </a:lnTo>
                  <a:lnTo>
                    <a:pt x="1929" y="958"/>
                  </a:lnTo>
                  <a:lnTo>
                    <a:pt x="1925" y="957"/>
                  </a:lnTo>
                  <a:lnTo>
                    <a:pt x="1798" y="957"/>
                  </a:lnTo>
                  <a:lnTo>
                    <a:pt x="1779" y="954"/>
                  </a:lnTo>
                  <a:lnTo>
                    <a:pt x="1761" y="946"/>
                  </a:lnTo>
                  <a:lnTo>
                    <a:pt x="1747" y="934"/>
                  </a:lnTo>
                  <a:lnTo>
                    <a:pt x="1736" y="919"/>
                  </a:lnTo>
                  <a:lnTo>
                    <a:pt x="1730" y="900"/>
                  </a:lnTo>
                  <a:lnTo>
                    <a:pt x="1716" y="847"/>
                  </a:lnTo>
                  <a:lnTo>
                    <a:pt x="1699" y="794"/>
                  </a:lnTo>
                  <a:lnTo>
                    <a:pt x="1678" y="744"/>
                  </a:lnTo>
                  <a:lnTo>
                    <a:pt x="1654" y="694"/>
                  </a:lnTo>
                  <a:lnTo>
                    <a:pt x="1624" y="648"/>
                  </a:lnTo>
                  <a:lnTo>
                    <a:pt x="1616" y="630"/>
                  </a:lnTo>
                  <a:lnTo>
                    <a:pt x="1613" y="611"/>
                  </a:lnTo>
                  <a:lnTo>
                    <a:pt x="1615" y="592"/>
                  </a:lnTo>
                  <a:lnTo>
                    <a:pt x="1621" y="574"/>
                  </a:lnTo>
                  <a:lnTo>
                    <a:pt x="1633" y="559"/>
                  </a:lnTo>
                  <a:lnTo>
                    <a:pt x="1724" y="468"/>
                  </a:lnTo>
                  <a:lnTo>
                    <a:pt x="1728" y="463"/>
                  </a:lnTo>
                  <a:lnTo>
                    <a:pt x="1728" y="457"/>
                  </a:lnTo>
                  <a:lnTo>
                    <a:pt x="1724" y="451"/>
                  </a:lnTo>
                  <a:lnTo>
                    <a:pt x="1626" y="354"/>
                  </a:lnTo>
                  <a:lnTo>
                    <a:pt x="1623" y="351"/>
                  </a:lnTo>
                  <a:lnTo>
                    <a:pt x="1621" y="350"/>
                  </a:lnTo>
                  <a:lnTo>
                    <a:pt x="1618" y="350"/>
                  </a:lnTo>
                  <a:lnTo>
                    <a:pt x="1616" y="350"/>
                  </a:lnTo>
                  <a:lnTo>
                    <a:pt x="1613" y="351"/>
                  </a:lnTo>
                  <a:lnTo>
                    <a:pt x="1609" y="354"/>
                  </a:lnTo>
                  <a:lnTo>
                    <a:pt x="1520" y="444"/>
                  </a:lnTo>
                  <a:lnTo>
                    <a:pt x="1504" y="456"/>
                  </a:lnTo>
                  <a:lnTo>
                    <a:pt x="1486" y="462"/>
                  </a:lnTo>
                  <a:lnTo>
                    <a:pt x="1467" y="464"/>
                  </a:lnTo>
                  <a:lnTo>
                    <a:pt x="1449" y="461"/>
                  </a:lnTo>
                  <a:lnTo>
                    <a:pt x="1431" y="452"/>
                  </a:lnTo>
                  <a:lnTo>
                    <a:pt x="1384" y="423"/>
                  </a:lnTo>
                  <a:lnTo>
                    <a:pt x="1335" y="399"/>
                  </a:lnTo>
                  <a:lnTo>
                    <a:pt x="1284" y="378"/>
                  </a:lnTo>
                  <a:lnTo>
                    <a:pt x="1232" y="361"/>
                  </a:lnTo>
                  <a:lnTo>
                    <a:pt x="1178" y="348"/>
                  </a:lnTo>
                  <a:lnTo>
                    <a:pt x="1159" y="341"/>
                  </a:lnTo>
                  <a:lnTo>
                    <a:pt x="1143" y="330"/>
                  </a:lnTo>
                  <a:lnTo>
                    <a:pt x="1131" y="315"/>
                  </a:lnTo>
                  <a:lnTo>
                    <a:pt x="1124" y="298"/>
                  </a:lnTo>
                  <a:lnTo>
                    <a:pt x="1121" y="278"/>
                  </a:lnTo>
                  <a:lnTo>
                    <a:pt x="1121" y="152"/>
                  </a:lnTo>
                  <a:lnTo>
                    <a:pt x="1121" y="149"/>
                  </a:lnTo>
                  <a:lnTo>
                    <a:pt x="1119" y="145"/>
                  </a:lnTo>
                  <a:lnTo>
                    <a:pt x="1117" y="142"/>
                  </a:lnTo>
                  <a:lnTo>
                    <a:pt x="1112" y="140"/>
                  </a:lnTo>
                  <a:lnTo>
                    <a:pt x="1109" y="140"/>
                  </a:lnTo>
                  <a:lnTo>
                    <a:pt x="971" y="140"/>
                  </a:lnTo>
                  <a:close/>
                  <a:moveTo>
                    <a:pt x="970" y="0"/>
                  </a:moveTo>
                  <a:lnTo>
                    <a:pt x="1108" y="0"/>
                  </a:lnTo>
                  <a:lnTo>
                    <a:pt x="1139" y="3"/>
                  </a:lnTo>
                  <a:lnTo>
                    <a:pt x="1167" y="12"/>
                  </a:lnTo>
                  <a:lnTo>
                    <a:pt x="1193" y="25"/>
                  </a:lnTo>
                  <a:lnTo>
                    <a:pt x="1216" y="44"/>
                  </a:lnTo>
                  <a:lnTo>
                    <a:pt x="1234" y="66"/>
                  </a:lnTo>
                  <a:lnTo>
                    <a:pt x="1248" y="93"/>
                  </a:lnTo>
                  <a:lnTo>
                    <a:pt x="1257" y="121"/>
                  </a:lnTo>
                  <a:lnTo>
                    <a:pt x="1260" y="152"/>
                  </a:lnTo>
                  <a:lnTo>
                    <a:pt x="1260" y="223"/>
                  </a:lnTo>
                  <a:lnTo>
                    <a:pt x="1329" y="245"/>
                  </a:lnTo>
                  <a:lnTo>
                    <a:pt x="1394" y="272"/>
                  </a:lnTo>
                  <a:lnTo>
                    <a:pt x="1457" y="305"/>
                  </a:lnTo>
                  <a:lnTo>
                    <a:pt x="1508" y="255"/>
                  </a:lnTo>
                  <a:lnTo>
                    <a:pt x="1527" y="239"/>
                  </a:lnTo>
                  <a:lnTo>
                    <a:pt x="1547" y="227"/>
                  </a:lnTo>
                  <a:lnTo>
                    <a:pt x="1569" y="217"/>
                  </a:lnTo>
                  <a:lnTo>
                    <a:pt x="1592" y="212"/>
                  </a:lnTo>
                  <a:lnTo>
                    <a:pt x="1616" y="210"/>
                  </a:lnTo>
                  <a:lnTo>
                    <a:pt x="1640" y="212"/>
                  </a:lnTo>
                  <a:lnTo>
                    <a:pt x="1663" y="217"/>
                  </a:lnTo>
                  <a:lnTo>
                    <a:pt x="1684" y="227"/>
                  </a:lnTo>
                  <a:lnTo>
                    <a:pt x="1705" y="239"/>
                  </a:lnTo>
                  <a:lnTo>
                    <a:pt x="1723" y="255"/>
                  </a:lnTo>
                  <a:lnTo>
                    <a:pt x="1821" y="352"/>
                  </a:lnTo>
                  <a:lnTo>
                    <a:pt x="1839" y="373"/>
                  </a:lnTo>
                  <a:lnTo>
                    <a:pt x="1852" y="397"/>
                  </a:lnTo>
                  <a:lnTo>
                    <a:pt x="1862" y="422"/>
                  </a:lnTo>
                  <a:lnTo>
                    <a:pt x="1866" y="447"/>
                  </a:lnTo>
                  <a:lnTo>
                    <a:pt x="1866" y="474"/>
                  </a:lnTo>
                  <a:lnTo>
                    <a:pt x="1862" y="499"/>
                  </a:lnTo>
                  <a:lnTo>
                    <a:pt x="1852" y="523"/>
                  </a:lnTo>
                  <a:lnTo>
                    <a:pt x="1839" y="546"/>
                  </a:lnTo>
                  <a:lnTo>
                    <a:pt x="1821" y="567"/>
                  </a:lnTo>
                  <a:lnTo>
                    <a:pt x="1771" y="618"/>
                  </a:lnTo>
                  <a:lnTo>
                    <a:pt x="1796" y="665"/>
                  </a:lnTo>
                  <a:lnTo>
                    <a:pt x="1819" y="714"/>
                  </a:lnTo>
                  <a:lnTo>
                    <a:pt x="1837" y="765"/>
                  </a:lnTo>
                  <a:lnTo>
                    <a:pt x="1853" y="816"/>
                  </a:lnTo>
                  <a:lnTo>
                    <a:pt x="1925" y="816"/>
                  </a:lnTo>
                  <a:lnTo>
                    <a:pt x="1955" y="818"/>
                  </a:lnTo>
                  <a:lnTo>
                    <a:pt x="1984" y="828"/>
                  </a:lnTo>
                  <a:lnTo>
                    <a:pt x="2010" y="842"/>
                  </a:lnTo>
                  <a:lnTo>
                    <a:pt x="2032" y="861"/>
                  </a:lnTo>
                  <a:lnTo>
                    <a:pt x="2051" y="883"/>
                  </a:lnTo>
                  <a:lnTo>
                    <a:pt x="2065" y="909"/>
                  </a:lnTo>
                  <a:lnTo>
                    <a:pt x="2075" y="938"/>
                  </a:lnTo>
                  <a:lnTo>
                    <a:pt x="2077" y="968"/>
                  </a:lnTo>
                  <a:lnTo>
                    <a:pt x="2077" y="1106"/>
                  </a:lnTo>
                  <a:lnTo>
                    <a:pt x="2075" y="1137"/>
                  </a:lnTo>
                  <a:lnTo>
                    <a:pt x="2065" y="1165"/>
                  </a:lnTo>
                  <a:lnTo>
                    <a:pt x="2051" y="1192"/>
                  </a:lnTo>
                  <a:lnTo>
                    <a:pt x="2032" y="1214"/>
                  </a:lnTo>
                  <a:lnTo>
                    <a:pt x="2010" y="1233"/>
                  </a:lnTo>
                  <a:lnTo>
                    <a:pt x="1984" y="1247"/>
                  </a:lnTo>
                  <a:lnTo>
                    <a:pt x="1955" y="1255"/>
                  </a:lnTo>
                  <a:lnTo>
                    <a:pt x="1925" y="1258"/>
                  </a:lnTo>
                  <a:lnTo>
                    <a:pt x="1925" y="1259"/>
                  </a:lnTo>
                  <a:lnTo>
                    <a:pt x="1853" y="1259"/>
                  </a:lnTo>
                  <a:lnTo>
                    <a:pt x="1831" y="1328"/>
                  </a:lnTo>
                  <a:lnTo>
                    <a:pt x="1803" y="1393"/>
                  </a:lnTo>
                  <a:lnTo>
                    <a:pt x="1771" y="1456"/>
                  </a:lnTo>
                  <a:lnTo>
                    <a:pt x="1821" y="1507"/>
                  </a:lnTo>
                  <a:lnTo>
                    <a:pt x="1839" y="1528"/>
                  </a:lnTo>
                  <a:lnTo>
                    <a:pt x="1852" y="1551"/>
                  </a:lnTo>
                  <a:lnTo>
                    <a:pt x="1862" y="1577"/>
                  </a:lnTo>
                  <a:lnTo>
                    <a:pt x="1866" y="1602"/>
                  </a:lnTo>
                  <a:lnTo>
                    <a:pt x="1866" y="1628"/>
                  </a:lnTo>
                  <a:lnTo>
                    <a:pt x="1862" y="1654"/>
                  </a:lnTo>
                  <a:lnTo>
                    <a:pt x="1852" y="1678"/>
                  </a:lnTo>
                  <a:lnTo>
                    <a:pt x="1839" y="1701"/>
                  </a:lnTo>
                  <a:lnTo>
                    <a:pt x="1821" y="1722"/>
                  </a:lnTo>
                  <a:lnTo>
                    <a:pt x="1723" y="1820"/>
                  </a:lnTo>
                  <a:lnTo>
                    <a:pt x="1705" y="1836"/>
                  </a:lnTo>
                  <a:lnTo>
                    <a:pt x="1684" y="1849"/>
                  </a:lnTo>
                  <a:lnTo>
                    <a:pt x="1663" y="1857"/>
                  </a:lnTo>
                  <a:lnTo>
                    <a:pt x="1640" y="1863"/>
                  </a:lnTo>
                  <a:lnTo>
                    <a:pt x="1616" y="1864"/>
                  </a:lnTo>
                  <a:lnTo>
                    <a:pt x="1592" y="1863"/>
                  </a:lnTo>
                  <a:lnTo>
                    <a:pt x="1569" y="1857"/>
                  </a:lnTo>
                  <a:lnTo>
                    <a:pt x="1547" y="1849"/>
                  </a:lnTo>
                  <a:lnTo>
                    <a:pt x="1527" y="1836"/>
                  </a:lnTo>
                  <a:lnTo>
                    <a:pt x="1508" y="1820"/>
                  </a:lnTo>
                  <a:lnTo>
                    <a:pt x="1457" y="1770"/>
                  </a:lnTo>
                  <a:lnTo>
                    <a:pt x="1410" y="1796"/>
                  </a:lnTo>
                  <a:lnTo>
                    <a:pt x="1361" y="1818"/>
                  </a:lnTo>
                  <a:lnTo>
                    <a:pt x="1312" y="1837"/>
                  </a:lnTo>
                  <a:lnTo>
                    <a:pt x="1260" y="1852"/>
                  </a:lnTo>
                  <a:lnTo>
                    <a:pt x="1260" y="1924"/>
                  </a:lnTo>
                  <a:lnTo>
                    <a:pt x="1257" y="1954"/>
                  </a:lnTo>
                  <a:lnTo>
                    <a:pt x="1248" y="1983"/>
                  </a:lnTo>
                  <a:lnTo>
                    <a:pt x="1234" y="2009"/>
                  </a:lnTo>
                  <a:lnTo>
                    <a:pt x="1216" y="2031"/>
                  </a:lnTo>
                  <a:lnTo>
                    <a:pt x="1193" y="2050"/>
                  </a:lnTo>
                  <a:lnTo>
                    <a:pt x="1167" y="2064"/>
                  </a:lnTo>
                  <a:lnTo>
                    <a:pt x="1139" y="2073"/>
                  </a:lnTo>
                  <a:lnTo>
                    <a:pt x="1108" y="2076"/>
                  </a:lnTo>
                  <a:lnTo>
                    <a:pt x="970" y="2076"/>
                  </a:lnTo>
                  <a:lnTo>
                    <a:pt x="938" y="2073"/>
                  </a:lnTo>
                  <a:lnTo>
                    <a:pt x="910" y="2064"/>
                  </a:lnTo>
                  <a:lnTo>
                    <a:pt x="884" y="2050"/>
                  </a:lnTo>
                  <a:lnTo>
                    <a:pt x="861" y="2031"/>
                  </a:lnTo>
                  <a:lnTo>
                    <a:pt x="843" y="2009"/>
                  </a:lnTo>
                  <a:lnTo>
                    <a:pt x="829" y="1983"/>
                  </a:lnTo>
                  <a:lnTo>
                    <a:pt x="820" y="1954"/>
                  </a:lnTo>
                  <a:lnTo>
                    <a:pt x="817" y="1924"/>
                  </a:lnTo>
                  <a:lnTo>
                    <a:pt x="817" y="1852"/>
                  </a:lnTo>
                  <a:lnTo>
                    <a:pt x="748" y="1831"/>
                  </a:lnTo>
                  <a:lnTo>
                    <a:pt x="683" y="1802"/>
                  </a:lnTo>
                  <a:lnTo>
                    <a:pt x="620" y="1770"/>
                  </a:lnTo>
                  <a:lnTo>
                    <a:pt x="569" y="1820"/>
                  </a:lnTo>
                  <a:lnTo>
                    <a:pt x="550" y="1836"/>
                  </a:lnTo>
                  <a:lnTo>
                    <a:pt x="530" y="1849"/>
                  </a:lnTo>
                  <a:lnTo>
                    <a:pt x="508" y="1857"/>
                  </a:lnTo>
                  <a:lnTo>
                    <a:pt x="486" y="1863"/>
                  </a:lnTo>
                  <a:lnTo>
                    <a:pt x="461" y="1864"/>
                  </a:lnTo>
                  <a:lnTo>
                    <a:pt x="437" y="1863"/>
                  </a:lnTo>
                  <a:lnTo>
                    <a:pt x="414" y="1857"/>
                  </a:lnTo>
                  <a:lnTo>
                    <a:pt x="393" y="1849"/>
                  </a:lnTo>
                  <a:lnTo>
                    <a:pt x="372" y="1836"/>
                  </a:lnTo>
                  <a:lnTo>
                    <a:pt x="354" y="1820"/>
                  </a:lnTo>
                  <a:lnTo>
                    <a:pt x="256" y="1722"/>
                  </a:lnTo>
                  <a:lnTo>
                    <a:pt x="238" y="1701"/>
                  </a:lnTo>
                  <a:lnTo>
                    <a:pt x="225" y="1678"/>
                  </a:lnTo>
                  <a:lnTo>
                    <a:pt x="216" y="1654"/>
                  </a:lnTo>
                  <a:lnTo>
                    <a:pt x="211" y="1628"/>
                  </a:lnTo>
                  <a:lnTo>
                    <a:pt x="211" y="1602"/>
                  </a:lnTo>
                  <a:lnTo>
                    <a:pt x="216" y="1577"/>
                  </a:lnTo>
                  <a:lnTo>
                    <a:pt x="225" y="1551"/>
                  </a:lnTo>
                  <a:lnTo>
                    <a:pt x="238" y="1528"/>
                  </a:lnTo>
                  <a:lnTo>
                    <a:pt x="256" y="1507"/>
                  </a:lnTo>
                  <a:lnTo>
                    <a:pt x="306" y="1456"/>
                  </a:lnTo>
                  <a:lnTo>
                    <a:pt x="281" y="1410"/>
                  </a:lnTo>
                  <a:lnTo>
                    <a:pt x="259" y="1360"/>
                  </a:lnTo>
                  <a:lnTo>
                    <a:pt x="240" y="1311"/>
                  </a:lnTo>
                  <a:lnTo>
                    <a:pt x="224" y="1259"/>
                  </a:lnTo>
                  <a:lnTo>
                    <a:pt x="152" y="1259"/>
                  </a:lnTo>
                  <a:lnTo>
                    <a:pt x="122" y="1256"/>
                  </a:lnTo>
                  <a:lnTo>
                    <a:pt x="93" y="1248"/>
                  </a:lnTo>
                  <a:lnTo>
                    <a:pt x="67" y="1233"/>
                  </a:lnTo>
                  <a:lnTo>
                    <a:pt x="45" y="1215"/>
                  </a:lnTo>
                  <a:lnTo>
                    <a:pt x="26" y="1192"/>
                  </a:lnTo>
                  <a:lnTo>
                    <a:pt x="12" y="1166"/>
                  </a:lnTo>
                  <a:lnTo>
                    <a:pt x="3" y="1138"/>
                  </a:lnTo>
                  <a:lnTo>
                    <a:pt x="0" y="1107"/>
                  </a:lnTo>
                  <a:lnTo>
                    <a:pt x="0" y="969"/>
                  </a:lnTo>
                  <a:lnTo>
                    <a:pt x="3" y="938"/>
                  </a:lnTo>
                  <a:lnTo>
                    <a:pt x="12" y="909"/>
                  </a:lnTo>
                  <a:lnTo>
                    <a:pt x="26" y="884"/>
                  </a:lnTo>
                  <a:lnTo>
                    <a:pt x="45" y="861"/>
                  </a:lnTo>
                  <a:lnTo>
                    <a:pt x="67" y="843"/>
                  </a:lnTo>
                  <a:lnTo>
                    <a:pt x="93" y="829"/>
                  </a:lnTo>
                  <a:lnTo>
                    <a:pt x="122" y="819"/>
                  </a:lnTo>
                  <a:lnTo>
                    <a:pt x="152" y="816"/>
                  </a:lnTo>
                  <a:lnTo>
                    <a:pt x="224" y="816"/>
                  </a:lnTo>
                  <a:lnTo>
                    <a:pt x="246" y="748"/>
                  </a:lnTo>
                  <a:lnTo>
                    <a:pt x="274" y="682"/>
                  </a:lnTo>
                  <a:lnTo>
                    <a:pt x="306" y="619"/>
                  </a:lnTo>
                  <a:lnTo>
                    <a:pt x="256" y="568"/>
                  </a:lnTo>
                  <a:lnTo>
                    <a:pt x="238" y="547"/>
                  </a:lnTo>
                  <a:lnTo>
                    <a:pt x="225" y="524"/>
                  </a:lnTo>
                  <a:lnTo>
                    <a:pt x="216" y="500"/>
                  </a:lnTo>
                  <a:lnTo>
                    <a:pt x="211" y="474"/>
                  </a:lnTo>
                  <a:lnTo>
                    <a:pt x="211" y="448"/>
                  </a:lnTo>
                  <a:lnTo>
                    <a:pt x="216" y="422"/>
                  </a:lnTo>
                  <a:lnTo>
                    <a:pt x="225" y="398"/>
                  </a:lnTo>
                  <a:lnTo>
                    <a:pt x="238" y="374"/>
                  </a:lnTo>
                  <a:lnTo>
                    <a:pt x="256" y="353"/>
                  </a:lnTo>
                  <a:lnTo>
                    <a:pt x="354" y="255"/>
                  </a:lnTo>
                  <a:lnTo>
                    <a:pt x="372" y="239"/>
                  </a:lnTo>
                  <a:lnTo>
                    <a:pt x="393" y="227"/>
                  </a:lnTo>
                  <a:lnTo>
                    <a:pt x="414" y="218"/>
                  </a:lnTo>
                  <a:lnTo>
                    <a:pt x="437" y="213"/>
                  </a:lnTo>
                  <a:lnTo>
                    <a:pt x="461" y="211"/>
                  </a:lnTo>
                  <a:lnTo>
                    <a:pt x="486" y="213"/>
                  </a:lnTo>
                  <a:lnTo>
                    <a:pt x="508" y="218"/>
                  </a:lnTo>
                  <a:lnTo>
                    <a:pt x="530" y="227"/>
                  </a:lnTo>
                  <a:lnTo>
                    <a:pt x="550" y="239"/>
                  </a:lnTo>
                  <a:lnTo>
                    <a:pt x="569" y="255"/>
                  </a:lnTo>
                  <a:lnTo>
                    <a:pt x="620" y="306"/>
                  </a:lnTo>
                  <a:lnTo>
                    <a:pt x="667" y="281"/>
                  </a:lnTo>
                  <a:lnTo>
                    <a:pt x="716" y="258"/>
                  </a:lnTo>
                  <a:lnTo>
                    <a:pt x="765" y="239"/>
                  </a:lnTo>
                  <a:lnTo>
                    <a:pt x="817" y="224"/>
                  </a:lnTo>
                  <a:lnTo>
                    <a:pt x="817" y="152"/>
                  </a:lnTo>
                  <a:lnTo>
                    <a:pt x="820" y="121"/>
                  </a:lnTo>
                  <a:lnTo>
                    <a:pt x="829" y="93"/>
                  </a:lnTo>
                  <a:lnTo>
                    <a:pt x="843" y="66"/>
                  </a:lnTo>
                  <a:lnTo>
                    <a:pt x="861" y="44"/>
                  </a:lnTo>
                  <a:lnTo>
                    <a:pt x="884" y="25"/>
                  </a:lnTo>
                  <a:lnTo>
                    <a:pt x="910" y="12"/>
                  </a:lnTo>
                  <a:lnTo>
                    <a:pt x="938" y="3"/>
                  </a:lnTo>
                  <a:lnTo>
                    <a:pt x="970"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1"/>
            <p:cNvSpPr>
              <a:spLocks noEditPoints="1"/>
            </p:cNvSpPr>
            <p:nvPr/>
          </p:nvSpPr>
          <p:spPr bwMode="auto">
            <a:xfrm>
              <a:off x="6114720" y="3811264"/>
              <a:ext cx="235341" cy="235340"/>
            </a:xfrm>
            <a:custGeom>
              <a:avLst/>
              <a:gdLst>
                <a:gd name="T0" fmla="*/ 398 w 886"/>
                <a:gd name="T1" fmla="*/ 143 h 884"/>
                <a:gd name="T2" fmla="*/ 316 w 886"/>
                <a:gd name="T3" fmla="*/ 169 h 884"/>
                <a:gd name="T4" fmla="*/ 245 w 886"/>
                <a:gd name="T5" fmla="*/ 214 h 884"/>
                <a:gd name="T6" fmla="*/ 189 w 886"/>
                <a:gd name="T7" fmla="*/ 277 h 884"/>
                <a:gd name="T8" fmla="*/ 153 w 886"/>
                <a:gd name="T9" fmla="*/ 355 h 884"/>
                <a:gd name="T10" fmla="*/ 141 w 886"/>
                <a:gd name="T11" fmla="*/ 442 h 884"/>
                <a:gd name="T12" fmla="*/ 153 w 886"/>
                <a:gd name="T13" fmla="*/ 529 h 884"/>
                <a:gd name="T14" fmla="*/ 189 w 886"/>
                <a:gd name="T15" fmla="*/ 606 h 884"/>
                <a:gd name="T16" fmla="*/ 245 w 886"/>
                <a:gd name="T17" fmla="*/ 669 h 884"/>
                <a:gd name="T18" fmla="*/ 316 w 886"/>
                <a:gd name="T19" fmla="*/ 716 h 884"/>
                <a:gd name="T20" fmla="*/ 398 w 886"/>
                <a:gd name="T21" fmla="*/ 740 h 884"/>
                <a:gd name="T22" fmla="*/ 488 w 886"/>
                <a:gd name="T23" fmla="*/ 740 h 884"/>
                <a:gd name="T24" fmla="*/ 570 w 886"/>
                <a:gd name="T25" fmla="*/ 716 h 884"/>
                <a:gd name="T26" fmla="*/ 641 w 886"/>
                <a:gd name="T27" fmla="*/ 669 h 884"/>
                <a:gd name="T28" fmla="*/ 696 w 886"/>
                <a:gd name="T29" fmla="*/ 606 h 884"/>
                <a:gd name="T30" fmla="*/ 732 w 886"/>
                <a:gd name="T31" fmla="*/ 529 h 884"/>
                <a:gd name="T32" fmla="*/ 745 w 886"/>
                <a:gd name="T33" fmla="*/ 442 h 884"/>
                <a:gd name="T34" fmla="*/ 732 w 886"/>
                <a:gd name="T35" fmla="*/ 355 h 884"/>
                <a:gd name="T36" fmla="*/ 696 w 886"/>
                <a:gd name="T37" fmla="*/ 277 h 884"/>
                <a:gd name="T38" fmla="*/ 641 w 886"/>
                <a:gd name="T39" fmla="*/ 214 h 884"/>
                <a:gd name="T40" fmla="*/ 570 w 886"/>
                <a:gd name="T41" fmla="*/ 169 h 884"/>
                <a:gd name="T42" fmla="*/ 488 w 886"/>
                <a:gd name="T43" fmla="*/ 143 h 884"/>
                <a:gd name="T44" fmla="*/ 443 w 886"/>
                <a:gd name="T45" fmla="*/ 0 h 884"/>
                <a:gd name="T46" fmla="*/ 544 w 886"/>
                <a:gd name="T47" fmla="*/ 11 h 884"/>
                <a:gd name="T48" fmla="*/ 638 w 886"/>
                <a:gd name="T49" fmla="*/ 45 h 884"/>
                <a:gd name="T50" fmla="*/ 719 w 886"/>
                <a:gd name="T51" fmla="*/ 97 h 884"/>
                <a:gd name="T52" fmla="*/ 788 w 886"/>
                <a:gd name="T53" fmla="*/ 165 h 884"/>
                <a:gd name="T54" fmla="*/ 840 w 886"/>
                <a:gd name="T55" fmla="*/ 248 h 884"/>
                <a:gd name="T56" fmla="*/ 873 w 886"/>
                <a:gd name="T57" fmla="*/ 340 h 884"/>
                <a:gd name="T58" fmla="*/ 886 w 886"/>
                <a:gd name="T59" fmla="*/ 442 h 884"/>
                <a:gd name="T60" fmla="*/ 873 w 886"/>
                <a:gd name="T61" fmla="*/ 543 h 884"/>
                <a:gd name="T62" fmla="*/ 840 w 886"/>
                <a:gd name="T63" fmla="*/ 636 h 884"/>
                <a:gd name="T64" fmla="*/ 788 w 886"/>
                <a:gd name="T65" fmla="*/ 718 h 884"/>
                <a:gd name="T66" fmla="*/ 719 w 886"/>
                <a:gd name="T67" fmla="*/ 787 h 884"/>
                <a:gd name="T68" fmla="*/ 638 w 886"/>
                <a:gd name="T69" fmla="*/ 839 h 884"/>
                <a:gd name="T70" fmla="*/ 544 w 886"/>
                <a:gd name="T71" fmla="*/ 872 h 884"/>
                <a:gd name="T72" fmla="*/ 443 w 886"/>
                <a:gd name="T73" fmla="*/ 884 h 884"/>
                <a:gd name="T74" fmla="*/ 341 w 886"/>
                <a:gd name="T75" fmla="*/ 872 h 884"/>
                <a:gd name="T76" fmla="*/ 248 w 886"/>
                <a:gd name="T77" fmla="*/ 839 h 884"/>
                <a:gd name="T78" fmla="*/ 166 w 886"/>
                <a:gd name="T79" fmla="*/ 787 h 884"/>
                <a:gd name="T80" fmla="*/ 97 w 886"/>
                <a:gd name="T81" fmla="*/ 718 h 884"/>
                <a:gd name="T82" fmla="*/ 46 w 886"/>
                <a:gd name="T83" fmla="*/ 636 h 884"/>
                <a:gd name="T84" fmla="*/ 12 w 886"/>
                <a:gd name="T85" fmla="*/ 543 h 884"/>
                <a:gd name="T86" fmla="*/ 0 w 886"/>
                <a:gd name="T87" fmla="*/ 442 h 884"/>
                <a:gd name="T88" fmla="*/ 12 w 886"/>
                <a:gd name="T89" fmla="*/ 340 h 884"/>
                <a:gd name="T90" fmla="*/ 46 w 886"/>
                <a:gd name="T91" fmla="*/ 248 h 884"/>
                <a:gd name="T92" fmla="*/ 97 w 886"/>
                <a:gd name="T93" fmla="*/ 165 h 884"/>
                <a:gd name="T94" fmla="*/ 166 w 886"/>
                <a:gd name="T95" fmla="*/ 97 h 884"/>
                <a:gd name="T96" fmla="*/ 248 w 886"/>
                <a:gd name="T97" fmla="*/ 45 h 884"/>
                <a:gd name="T98" fmla="*/ 341 w 886"/>
                <a:gd name="T99" fmla="*/ 11 h 884"/>
                <a:gd name="T100" fmla="*/ 443 w 886"/>
                <a:gd name="T101"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6" h="884">
                  <a:moveTo>
                    <a:pt x="443" y="140"/>
                  </a:moveTo>
                  <a:lnTo>
                    <a:pt x="398" y="143"/>
                  </a:lnTo>
                  <a:lnTo>
                    <a:pt x="356" y="153"/>
                  </a:lnTo>
                  <a:lnTo>
                    <a:pt x="316" y="169"/>
                  </a:lnTo>
                  <a:lnTo>
                    <a:pt x="279" y="189"/>
                  </a:lnTo>
                  <a:lnTo>
                    <a:pt x="245" y="214"/>
                  </a:lnTo>
                  <a:lnTo>
                    <a:pt x="215" y="243"/>
                  </a:lnTo>
                  <a:lnTo>
                    <a:pt x="189" y="277"/>
                  </a:lnTo>
                  <a:lnTo>
                    <a:pt x="169" y="315"/>
                  </a:lnTo>
                  <a:lnTo>
                    <a:pt x="153" y="355"/>
                  </a:lnTo>
                  <a:lnTo>
                    <a:pt x="144" y="397"/>
                  </a:lnTo>
                  <a:lnTo>
                    <a:pt x="141" y="442"/>
                  </a:lnTo>
                  <a:lnTo>
                    <a:pt x="144" y="486"/>
                  </a:lnTo>
                  <a:lnTo>
                    <a:pt x="153" y="529"/>
                  </a:lnTo>
                  <a:lnTo>
                    <a:pt x="169" y="569"/>
                  </a:lnTo>
                  <a:lnTo>
                    <a:pt x="189" y="606"/>
                  </a:lnTo>
                  <a:lnTo>
                    <a:pt x="215" y="640"/>
                  </a:lnTo>
                  <a:lnTo>
                    <a:pt x="245" y="669"/>
                  </a:lnTo>
                  <a:lnTo>
                    <a:pt x="279" y="695"/>
                  </a:lnTo>
                  <a:lnTo>
                    <a:pt x="316" y="716"/>
                  </a:lnTo>
                  <a:lnTo>
                    <a:pt x="356" y="731"/>
                  </a:lnTo>
                  <a:lnTo>
                    <a:pt x="398" y="740"/>
                  </a:lnTo>
                  <a:lnTo>
                    <a:pt x="443" y="743"/>
                  </a:lnTo>
                  <a:lnTo>
                    <a:pt x="488" y="740"/>
                  </a:lnTo>
                  <a:lnTo>
                    <a:pt x="530" y="731"/>
                  </a:lnTo>
                  <a:lnTo>
                    <a:pt x="570" y="716"/>
                  </a:lnTo>
                  <a:lnTo>
                    <a:pt x="607" y="695"/>
                  </a:lnTo>
                  <a:lnTo>
                    <a:pt x="641" y="669"/>
                  </a:lnTo>
                  <a:lnTo>
                    <a:pt x="670" y="640"/>
                  </a:lnTo>
                  <a:lnTo>
                    <a:pt x="696" y="606"/>
                  </a:lnTo>
                  <a:lnTo>
                    <a:pt x="717" y="569"/>
                  </a:lnTo>
                  <a:lnTo>
                    <a:pt x="732" y="529"/>
                  </a:lnTo>
                  <a:lnTo>
                    <a:pt x="741" y="486"/>
                  </a:lnTo>
                  <a:lnTo>
                    <a:pt x="745" y="442"/>
                  </a:lnTo>
                  <a:lnTo>
                    <a:pt x="741" y="397"/>
                  </a:lnTo>
                  <a:lnTo>
                    <a:pt x="732" y="355"/>
                  </a:lnTo>
                  <a:lnTo>
                    <a:pt x="717" y="315"/>
                  </a:lnTo>
                  <a:lnTo>
                    <a:pt x="696" y="277"/>
                  </a:lnTo>
                  <a:lnTo>
                    <a:pt x="670" y="243"/>
                  </a:lnTo>
                  <a:lnTo>
                    <a:pt x="641" y="214"/>
                  </a:lnTo>
                  <a:lnTo>
                    <a:pt x="607" y="189"/>
                  </a:lnTo>
                  <a:lnTo>
                    <a:pt x="570" y="169"/>
                  </a:lnTo>
                  <a:lnTo>
                    <a:pt x="530" y="153"/>
                  </a:lnTo>
                  <a:lnTo>
                    <a:pt x="488" y="143"/>
                  </a:lnTo>
                  <a:lnTo>
                    <a:pt x="443" y="140"/>
                  </a:lnTo>
                  <a:close/>
                  <a:moveTo>
                    <a:pt x="443" y="0"/>
                  </a:moveTo>
                  <a:lnTo>
                    <a:pt x="494" y="3"/>
                  </a:lnTo>
                  <a:lnTo>
                    <a:pt x="544" y="11"/>
                  </a:lnTo>
                  <a:lnTo>
                    <a:pt x="592" y="25"/>
                  </a:lnTo>
                  <a:lnTo>
                    <a:pt x="638" y="45"/>
                  </a:lnTo>
                  <a:lnTo>
                    <a:pt x="680" y="68"/>
                  </a:lnTo>
                  <a:lnTo>
                    <a:pt x="719" y="97"/>
                  </a:lnTo>
                  <a:lnTo>
                    <a:pt x="756" y="130"/>
                  </a:lnTo>
                  <a:lnTo>
                    <a:pt x="788" y="165"/>
                  </a:lnTo>
                  <a:lnTo>
                    <a:pt x="816" y="205"/>
                  </a:lnTo>
                  <a:lnTo>
                    <a:pt x="840" y="248"/>
                  </a:lnTo>
                  <a:lnTo>
                    <a:pt x="859" y="293"/>
                  </a:lnTo>
                  <a:lnTo>
                    <a:pt x="873" y="340"/>
                  </a:lnTo>
                  <a:lnTo>
                    <a:pt x="883" y="390"/>
                  </a:lnTo>
                  <a:lnTo>
                    <a:pt x="886" y="442"/>
                  </a:lnTo>
                  <a:lnTo>
                    <a:pt x="883" y="493"/>
                  </a:lnTo>
                  <a:lnTo>
                    <a:pt x="873" y="543"/>
                  </a:lnTo>
                  <a:lnTo>
                    <a:pt x="859" y="590"/>
                  </a:lnTo>
                  <a:lnTo>
                    <a:pt x="840" y="636"/>
                  </a:lnTo>
                  <a:lnTo>
                    <a:pt x="816" y="679"/>
                  </a:lnTo>
                  <a:lnTo>
                    <a:pt x="788" y="718"/>
                  </a:lnTo>
                  <a:lnTo>
                    <a:pt x="756" y="754"/>
                  </a:lnTo>
                  <a:lnTo>
                    <a:pt x="719" y="787"/>
                  </a:lnTo>
                  <a:lnTo>
                    <a:pt x="680" y="815"/>
                  </a:lnTo>
                  <a:lnTo>
                    <a:pt x="638" y="839"/>
                  </a:lnTo>
                  <a:lnTo>
                    <a:pt x="592" y="858"/>
                  </a:lnTo>
                  <a:lnTo>
                    <a:pt x="544" y="872"/>
                  </a:lnTo>
                  <a:lnTo>
                    <a:pt x="494" y="880"/>
                  </a:lnTo>
                  <a:lnTo>
                    <a:pt x="443" y="884"/>
                  </a:lnTo>
                  <a:lnTo>
                    <a:pt x="392" y="880"/>
                  </a:lnTo>
                  <a:lnTo>
                    <a:pt x="341" y="872"/>
                  </a:lnTo>
                  <a:lnTo>
                    <a:pt x="294" y="858"/>
                  </a:lnTo>
                  <a:lnTo>
                    <a:pt x="248" y="839"/>
                  </a:lnTo>
                  <a:lnTo>
                    <a:pt x="206" y="815"/>
                  </a:lnTo>
                  <a:lnTo>
                    <a:pt x="166" y="787"/>
                  </a:lnTo>
                  <a:lnTo>
                    <a:pt x="130" y="754"/>
                  </a:lnTo>
                  <a:lnTo>
                    <a:pt x="97" y="718"/>
                  </a:lnTo>
                  <a:lnTo>
                    <a:pt x="70" y="679"/>
                  </a:lnTo>
                  <a:lnTo>
                    <a:pt x="46" y="636"/>
                  </a:lnTo>
                  <a:lnTo>
                    <a:pt x="27" y="590"/>
                  </a:lnTo>
                  <a:lnTo>
                    <a:pt x="12" y="543"/>
                  </a:lnTo>
                  <a:lnTo>
                    <a:pt x="4" y="493"/>
                  </a:lnTo>
                  <a:lnTo>
                    <a:pt x="0" y="442"/>
                  </a:lnTo>
                  <a:lnTo>
                    <a:pt x="4" y="390"/>
                  </a:lnTo>
                  <a:lnTo>
                    <a:pt x="12" y="340"/>
                  </a:lnTo>
                  <a:lnTo>
                    <a:pt x="27" y="293"/>
                  </a:lnTo>
                  <a:lnTo>
                    <a:pt x="46" y="248"/>
                  </a:lnTo>
                  <a:lnTo>
                    <a:pt x="70" y="205"/>
                  </a:lnTo>
                  <a:lnTo>
                    <a:pt x="97" y="165"/>
                  </a:lnTo>
                  <a:lnTo>
                    <a:pt x="130" y="130"/>
                  </a:lnTo>
                  <a:lnTo>
                    <a:pt x="166" y="97"/>
                  </a:lnTo>
                  <a:lnTo>
                    <a:pt x="206" y="68"/>
                  </a:lnTo>
                  <a:lnTo>
                    <a:pt x="248" y="45"/>
                  </a:lnTo>
                  <a:lnTo>
                    <a:pt x="294" y="25"/>
                  </a:lnTo>
                  <a:lnTo>
                    <a:pt x="341" y="11"/>
                  </a:lnTo>
                  <a:lnTo>
                    <a:pt x="392" y="3"/>
                  </a:lnTo>
                  <a:lnTo>
                    <a:pt x="443"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 name="Freeform 72"/>
          <p:cNvSpPr>
            <a:spLocks/>
          </p:cNvSpPr>
          <p:nvPr/>
        </p:nvSpPr>
        <p:spPr bwMode="auto">
          <a:xfrm>
            <a:off x="5681479" y="3803242"/>
            <a:ext cx="679280" cy="775553"/>
          </a:xfrm>
          <a:custGeom>
            <a:avLst/>
            <a:gdLst>
              <a:gd name="T0" fmla="*/ 1098 w 2541"/>
              <a:gd name="T1" fmla="*/ 8 h 2906"/>
              <a:gd name="T2" fmla="*/ 1133 w 2541"/>
              <a:gd name="T3" fmla="*/ 48 h 2906"/>
              <a:gd name="T4" fmla="*/ 1130 w 2541"/>
              <a:gd name="T5" fmla="*/ 102 h 2906"/>
              <a:gd name="T6" fmla="*/ 1090 w 2541"/>
              <a:gd name="T7" fmla="*/ 136 h 2906"/>
              <a:gd name="T8" fmla="*/ 917 w 2541"/>
              <a:gd name="T9" fmla="*/ 214 h 2906"/>
              <a:gd name="T10" fmla="*/ 736 w 2541"/>
              <a:gd name="T11" fmla="*/ 341 h 2906"/>
              <a:gd name="T12" fmla="*/ 590 w 2541"/>
              <a:gd name="T13" fmla="*/ 501 h 2906"/>
              <a:gd name="T14" fmla="*/ 479 w 2541"/>
              <a:gd name="T15" fmla="*/ 688 h 2906"/>
              <a:gd name="T16" fmla="*/ 409 w 2541"/>
              <a:gd name="T17" fmla="*/ 895 h 2906"/>
              <a:gd name="T18" fmla="*/ 386 w 2541"/>
              <a:gd name="T19" fmla="*/ 1114 h 2906"/>
              <a:gd name="T20" fmla="*/ 378 w 2541"/>
              <a:gd name="T21" fmla="*/ 1330 h 2906"/>
              <a:gd name="T22" fmla="*/ 141 w 2541"/>
              <a:gd name="T23" fmla="*/ 1791 h 2906"/>
              <a:gd name="T24" fmla="*/ 145 w 2541"/>
              <a:gd name="T25" fmla="*/ 1829 h 2906"/>
              <a:gd name="T26" fmla="*/ 188 w 2541"/>
              <a:gd name="T27" fmla="*/ 1851 h 2906"/>
              <a:gd name="T28" fmla="*/ 336 w 2541"/>
              <a:gd name="T29" fmla="*/ 1855 h 2906"/>
              <a:gd name="T30" fmla="*/ 377 w 2541"/>
              <a:gd name="T31" fmla="*/ 1887 h 2906"/>
              <a:gd name="T32" fmla="*/ 386 w 2541"/>
              <a:gd name="T33" fmla="*/ 2330 h 2906"/>
              <a:gd name="T34" fmla="*/ 414 w 2541"/>
              <a:gd name="T35" fmla="*/ 2418 h 2906"/>
              <a:gd name="T36" fmla="*/ 482 w 2541"/>
              <a:gd name="T37" fmla="*/ 2477 h 2906"/>
              <a:gd name="T38" fmla="*/ 856 w 2541"/>
              <a:gd name="T39" fmla="*/ 2445 h 2906"/>
              <a:gd name="T40" fmla="*/ 899 w 2541"/>
              <a:gd name="T41" fmla="*/ 2452 h 2906"/>
              <a:gd name="T42" fmla="*/ 933 w 2541"/>
              <a:gd name="T43" fmla="*/ 2494 h 2906"/>
              <a:gd name="T44" fmla="*/ 2099 w 2541"/>
              <a:gd name="T45" fmla="*/ 2764 h 2906"/>
              <a:gd name="T46" fmla="*/ 2109 w 2541"/>
              <a:gd name="T47" fmla="*/ 1888 h 2906"/>
              <a:gd name="T48" fmla="*/ 2224 w 2541"/>
              <a:gd name="T49" fmla="*/ 1763 h 2906"/>
              <a:gd name="T50" fmla="*/ 2347 w 2541"/>
              <a:gd name="T51" fmla="*/ 1575 h 2906"/>
              <a:gd name="T52" fmla="*/ 2412 w 2541"/>
              <a:gd name="T53" fmla="*/ 1419 h 2906"/>
              <a:gd name="T54" fmla="*/ 2455 w 2541"/>
              <a:gd name="T55" fmla="*/ 1389 h 2906"/>
              <a:gd name="T56" fmla="*/ 2509 w 2541"/>
              <a:gd name="T57" fmla="*/ 1400 h 2906"/>
              <a:gd name="T58" fmla="*/ 2539 w 2541"/>
              <a:gd name="T59" fmla="*/ 1443 h 2906"/>
              <a:gd name="T60" fmla="*/ 2509 w 2541"/>
              <a:gd name="T61" fmla="*/ 1556 h 2906"/>
              <a:gd name="T62" fmla="*/ 2395 w 2541"/>
              <a:gd name="T63" fmla="*/ 1770 h 2906"/>
              <a:gd name="T64" fmla="*/ 2239 w 2541"/>
              <a:gd name="T65" fmla="*/ 1955 h 2906"/>
              <a:gd name="T66" fmla="*/ 2230 w 2541"/>
              <a:gd name="T67" fmla="*/ 2871 h 2906"/>
              <a:gd name="T68" fmla="*/ 2187 w 2541"/>
              <a:gd name="T69" fmla="*/ 2902 h 2906"/>
              <a:gd name="T70" fmla="*/ 847 w 2541"/>
              <a:gd name="T71" fmla="*/ 2902 h 2906"/>
              <a:gd name="T72" fmla="*/ 805 w 2541"/>
              <a:gd name="T73" fmla="*/ 2871 h 2906"/>
              <a:gd name="T74" fmla="*/ 796 w 2541"/>
              <a:gd name="T75" fmla="*/ 2596 h 2906"/>
              <a:gd name="T76" fmla="*/ 551 w 2541"/>
              <a:gd name="T77" fmla="*/ 2631 h 2906"/>
              <a:gd name="T78" fmla="*/ 461 w 2541"/>
              <a:gd name="T79" fmla="*/ 2618 h 2906"/>
              <a:gd name="T80" fmla="*/ 350 w 2541"/>
              <a:gd name="T81" fmla="*/ 2557 h 2906"/>
              <a:gd name="T82" fmla="*/ 274 w 2541"/>
              <a:gd name="T83" fmla="*/ 2455 h 2906"/>
              <a:gd name="T84" fmla="*/ 246 w 2541"/>
              <a:gd name="T85" fmla="*/ 2329 h 2906"/>
              <a:gd name="T86" fmla="*/ 176 w 2541"/>
              <a:gd name="T87" fmla="*/ 1989 h 2906"/>
              <a:gd name="T88" fmla="*/ 87 w 2541"/>
              <a:gd name="T89" fmla="*/ 1961 h 2906"/>
              <a:gd name="T90" fmla="*/ 24 w 2541"/>
              <a:gd name="T91" fmla="*/ 1900 h 2906"/>
              <a:gd name="T92" fmla="*/ 0 w 2541"/>
              <a:gd name="T93" fmla="*/ 1817 h 2906"/>
              <a:gd name="T94" fmla="*/ 16 w 2541"/>
              <a:gd name="T95" fmla="*/ 1724 h 2906"/>
              <a:gd name="T96" fmla="*/ 247 w 2541"/>
              <a:gd name="T97" fmla="*/ 1114 h 2906"/>
              <a:gd name="T98" fmla="*/ 271 w 2541"/>
              <a:gd name="T99" fmla="*/ 878 h 2906"/>
              <a:gd name="T100" fmla="*/ 341 w 2541"/>
              <a:gd name="T101" fmla="*/ 655 h 2906"/>
              <a:gd name="T102" fmla="*/ 453 w 2541"/>
              <a:gd name="T103" fmla="*/ 453 h 2906"/>
              <a:gd name="T104" fmla="*/ 602 w 2541"/>
              <a:gd name="T105" fmla="*/ 274 h 2906"/>
              <a:gd name="T106" fmla="*/ 785 w 2541"/>
              <a:gd name="T107" fmla="*/ 129 h 2906"/>
              <a:gd name="T108" fmla="*/ 983 w 2541"/>
              <a:gd name="T109" fmla="*/ 27 h 2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1" h="2906">
                <a:moveTo>
                  <a:pt x="1063" y="0"/>
                </a:moveTo>
                <a:lnTo>
                  <a:pt x="1082" y="1"/>
                </a:lnTo>
                <a:lnTo>
                  <a:pt x="1098" y="8"/>
                </a:lnTo>
                <a:lnTo>
                  <a:pt x="1113" y="17"/>
                </a:lnTo>
                <a:lnTo>
                  <a:pt x="1125" y="31"/>
                </a:lnTo>
                <a:lnTo>
                  <a:pt x="1133" y="48"/>
                </a:lnTo>
                <a:lnTo>
                  <a:pt x="1137" y="66"/>
                </a:lnTo>
                <a:lnTo>
                  <a:pt x="1135" y="85"/>
                </a:lnTo>
                <a:lnTo>
                  <a:pt x="1130" y="102"/>
                </a:lnTo>
                <a:lnTo>
                  <a:pt x="1121" y="116"/>
                </a:lnTo>
                <a:lnTo>
                  <a:pt x="1107" y="128"/>
                </a:lnTo>
                <a:lnTo>
                  <a:pt x="1090" y="136"/>
                </a:lnTo>
                <a:lnTo>
                  <a:pt x="1036" y="156"/>
                </a:lnTo>
                <a:lnTo>
                  <a:pt x="983" y="180"/>
                </a:lnTo>
                <a:lnTo>
                  <a:pt x="917" y="214"/>
                </a:lnTo>
                <a:lnTo>
                  <a:pt x="854" y="252"/>
                </a:lnTo>
                <a:lnTo>
                  <a:pt x="793" y="295"/>
                </a:lnTo>
                <a:lnTo>
                  <a:pt x="736" y="341"/>
                </a:lnTo>
                <a:lnTo>
                  <a:pt x="684" y="392"/>
                </a:lnTo>
                <a:lnTo>
                  <a:pt x="634" y="444"/>
                </a:lnTo>
                <a:lnTo>
                  <a:pt x="590" y="501"/>
                </a:lnTo>
                <a:lnTo>
                  <a:pt x="549" y="561"/>
                </a:lnTo>
                <a:lnTo>
                  <a:pt x="512" y="624"/>
                </a:lnTo>
                <a:lnTo>
                  <a:pt x="479" y="688"/>
                </a:lnTo>
                <a:lnTo>
                  <a:pt x="452" y="755"/>
                </a:lnTo>
                <a:lnTo>
                  <a:pt x="428" y="824"/>
                </a:lnTo>
                <a:lnTo>
                  <a:pt x="409" y="895"/>
                </a:lnTo>
                <a:lnTo>
                  <a:pt x="397" y="966"/>
                </a:lnTo>
                <a:lnTo>
                  <a:pt x="388" y="1040"/>
                </a:lnTo>
                <a:lnTo>
                  <a:pt x="386" y="1114"/>
                </a:lnTo>
                <a:lnTo>
                  <a:pt x="386" y="1297"/>
                </a:lnTo>
                <a:lnTo>
                  <a:pt x="384" y="1314"/>
                </a:lnTo>
                <a:lnTo>
                  <a:pt x="378" y="1330"/>
                </a:lnTo>
                <a:lnTo>
                  <a:pt x="154" y="1758"/>
                </a:lnTo>
                <a:lnTo>
                  <a:pt x="147" y="1775"/>
                </a:lnTo>
                <a:lnTo>
                  <a:pt x="141" y="1791"/>
                </a:lnTo>
                <a:lnTo>
                  <a:pt x="139" y="1806"/>
                </a:lnTo>
                <a:lnTo>
                  <a:pt x="140" y="1818"/>
                </a:lnTo>
                <a:lnTo>
                  <a:pt x="145" y="1829"/>
                </a:lnTo>
                <a:lnTo>
                  <a:pt x="154" y="1838"/>
                </a:lnTo>
                <a:lnTo>
                  <a:pt x="169" y="1846"/>
                </a:lnTo>
                <a:lnTo>
                  <a:pt x="188" y="1851"/>
                </a:lnTo>
                <a:lnTo>
                  <a:pt x="211" y="1852"/>
                </a:lnTo>
                <a:lnTo>
                  <a:pt x="317" y="1852"/>
                </a:lnTo>
                <a:lnTo>
                  <a:pt x="336" y="1855"/>
                </a:lnTo>
                <a:lnTo>
                  <a:pt x="352" y="1862"/>
                </a:lnTo>
                <a:lnTo>
                  <a:pt x="366" y="1873"/>
                </a:lnTo>
                <a:lnTo>
                  <a:pt x="377" y="1887"/>
                </a:lnTo>
                <a:lnTo>
                  <a:pt x="384" y="1904"/>
                </a:lnTo>
                <a:lnTo>
                  <a:pt x="386" y="1923"/>
                </a:lnTo>
                <a:lnTo>
                  <a:pt x="386" y="2330"/>
                </a:lnTo>
                <a:lnTo>
                  <a:pt x="389" y="2362"/>
                </a:lnTo>
                <a:lnTo>
                  <a:pt x="399" y="2392"/>
                </a:lnTo>
                <a:lnTo>
                  <a:pt x="414" y="2418"/>
                </a:lnTo>
                <a:lnTo>
                  <a:pt x="433" y="2443"/>
                </a:lnTo>
                <a:lnTo>
                  <a:pt x="456" y="2463"/>
                </a:lnTo>
                <a:lnTo>
                  <a:pt x="482" y="2477"/>
                </a:lnTo>
                <a:lnTo>
                  <a:pt x="512" y="2487"/>
                </a:lnTo>
                <a:lnTo>
                  <a:pt x="543" y="2491"/>
                </a:lnTo>
                <a:lnTo>
                  <a:pt x="856" y="2445"/>
                </a:lnTo>
                <a:lnTo>
                  <a:pt x="870" y="2444"/>
                </a:lnTo>
                <a:lnTo>
                  <a:pt x="885" y="2447"/>
                </a:lnTo>
                <a:lnTo>
                  <a:pt x="899" y="2452"/>
                </a:lnTo>
                <a:lnTo>
                  <a:pt x="912" y="2461"/>
                </a:lnTo>
                <a:lnTo>
                  <a:pt x="924" y="2476"/>
                </a:lnTo>
                <a:lnTo>
                  <a:pt x="933" y="2494"/>
                </a:lnTo>
                <a:lnTo>
                  <a:pt x="936" y="2514"/>
                </a:lnTo>
                <a:lnTo>
                  <a:pt x="936" y="2764"/>
                </a:lnTo>
                <a:lnTo>
                  <a:pt x="2099" y="2764"/>
                </a:lnTo>
                <a:lnTo>
                  <a:pt x="2099" y="1925"/>
                </a:lnTo>
                <a:lnTo>
                  <a:pt x="2101" y="1906"/>
                </a:lnTo>
                <a:lnTo>
                  <a:pt x="2109" y="1888"/>
                </a:lnTo>
                <a:lnTo>
                  <a:pt x="2121" y="1873"/>
                </a:lnTo>
                <a:lnTo>
                  <a:pt x="2175" y="1820"/>
                </a:lnTo>
                <a:lnTo>
                  <a:pt x="2224" y="1763"/>
                </a:lnTo>
                <a:lnTo>
                  <a:pt x="2270" y="1703"/>
                </a:lnTo>
                <a:lnTo>
                  <a:pt x="2310" y="1640"/>
                </a:lnTo>
                <a:lnTo>
                  <a:pt x="2347" y="1575"/>
                </a:lnTo>
                <a:lnTo>
                  <a:pt x="2377" y="1506"/>
                </a:lnTo>
                <a:lnTo>
                  <a:pt x="2404" y="1436"/>
                </a:lnTo>
                <a:lnTo>
                  <a:pt x="2412" y="1419"/>
                </a:lnTo>
                <a:lnTo>
                  <a:pt x="2424" y="1405"/>
                </a:lnTo>
                <a:lnTo>
                  <a:pt x="2438" y="1395"/>
                </a:lnTo>
                <a:lnTo>
                  <a:pt x="2455" y="1389"/>
                </a:lnTo>
                <a:lnTo>
                  <a:pt x="2474" y="1388"/>
                </a:lnTo>
                <a:lnTo>
                  <a:pt x="2492" y="1391"/>
                </a:lnTo>
                <a:lnTo>
                  <a:pt x="2509" y="1400"/>
                </a:lnTo>
                <a:lnTo>
                  <a:pt x="2523" y="1411"/>
                </a:lnTo>
                <a:lnTo>
                  <a:pt x="2533" y="1426"/>
                </a:lnTo>
                <a:lnTo>
                  <a:pt x="2539" y="1443"/>
                </a:lnTo>
                <a:lnTo>
                  <a:pt x="2541" y="1461"/>
                </a:lnTo>
                <a:lnTo>
                  <a:pt x="2537" y="1480"/>
                </a:lnTo>
                <a:lnTo>
                  <a:pt x="2509" y="1556"/>
                </a:lnTo>
                <a:lnTo>
                  <a:pt x="2476" y="1630"/>
                </a:lnTo>
                <a:lnTo>
                  <a:pt x="2438" y="1701"/>
                </a:lnTo>
                <a:lnTo>
                  <a:pt x="2395" y="1770"/>
                </a:lnTo>
                <a:lnTo>
                  <a:pt x="2348" y="1835"/>
                </a:lnTo>
                <a:lnTo>
                  <a:pt x="2295" y="1896"/>
                </a:lnTo>
                <a:lnTo>
                  <a:pt x="2239" y="1955"/>
                </a:lnTo>
                <a:lnTo>
                  <a:pt x="2239" y="2835"/>
                </a:lnTo>
                <a:lnTo>
                  <a:pt x="2236" y="2854"/>
                </a:lnTo>
                <a:lnTo>
                  <a:pt x="2230" y="2871"/>
                </a:lnTo>
                <a:lnTo>
                  <a:pt x="2218" y="2884"/>
                </a:lnTo>
                <a:lnTo>
                  <a:pt x="2204" y="2896"/>
                </a:lnTo>
                <a:lnTo>
                  <a:pt x="2187" y="2902"/>
                </a:lnTo>
                <a:lnTo>
                  <a:pt x="2168" y="2906"/>
                </a:lnTo>
                <a:lnTo>
                  <a:pt x="865" y="2906"/>
                </a:lnTo>
                <a:lnTo>
                  <a:pt x="847" y="2902"/>
                </a:lnTo>
                <a:lnTo>
                  <a:pt x="830" y="2896"/>
                </a:lnTo>
                <a:lnTo>
                  <a:pt x="816" y="2884"/>
                </a:lnTo>
                <a:lnTo>
                  <a:pt x="805" y="2871"/>
                </a:lnTo>
                <a:lnTo>
                  <a:pt x="798" y="2854"/>
                </a:lnTo>
                <a:lnTo>
                  <a:pt x="796" y="2835"/>
                </a:lnTo>
                <a:lnTo>
                  <a:pt x="796" y="2596"/>
                </a:lnTo>
                <a:lnTo>
                  <a:pt x="558" y="2631"/>
                </a:lnTo>
                <a:lnTo>
                  <a:pt x="555" y="2631"/>
                </a:lnTo>
                <a:lnTo>
                  <a:pt x="551" y="2631"/>
                </a:lnTo>
                <a:lnTo>
                  <a:pt x="549" y="2630"/>
                </a:lnTo>
                <a:lnTo>
                  <a:pt x="503" y="2627"/>
                </a:lnTo>
                <a:lnTo>
                  <a:pt x="461" y="2618"/>
                </a:lnTo>
                <a:lnTo>
                  <a:pt x="421" y="2602"/>
                </a:lnTo>
                <a:lnTo>
                  <a:pt x="384" y="2582"/>
                </a:lnTo>
                <a:lnTo>
                  <a:pt x="350" y="2557"/>
                </a:lnTo>
                <a:lnTo>
                  <a:pt x="321" y="2526"/>
                </a:lnTo>
                <a:lnTo>
                  <a:pt x="295" y="2493"/>
                </a:lnTo>
                <a:lnTo>
                  <a:pt x="274" y="2455"/>
                </a:lnTo>
                <a:lnTo>
                  <a:pt x="260" y="2415"/>
                </a:lnTo>
                <a:lnTo>
                  <a:pt x="249" y="2373"/>
                </a:lnTo>
                <a:lnTo>
                  <a:pt x="246" y="2329"/>
                </a:lnTo>
                <a:lnTo>
                  <a:pt x="246" y="1991"/>
                </a:lnTo>
                <a:lnTo>
                  <a:pt x="211" y="1991"/>
                </a:lnTo>
                <a:lnTo>
                  <a:pt x="176" y="1989"/>
                </a:lnTo>
                <a:lnTo>
                  <a:pt x="143" y="1983"/>
                </a:lnTo>
                <a:lnTo>
                  <a:pt x="114" y="1973"/>
                </a:lnTo>
                <a:lnTo>
                  <a:pt x="87" y="1961"/>
                </a:lnTo>
                <a:lnTo>
                  <a:pt x="62" y="1944"/>
                </a:lnTo>
                <a:lnTo>
                  <a:pt x="41" y="1924"/>
                </a:lnTo>
                <a:lnTo>
                  <a:pt x="24" y="1900"/>
                </a:lnTo>
                <a:lnTo>
                  <a:pt x="12" y="1874"/>
                </a:lnTo>
                <a:lnTo>
                  <a:pt x="3" y="1846"/>
                </a:lnTo>
                <a:lnTo>
                  <a:pt x="0" y="1817"/>
                </a:lnTo>
                <a:lnTo>
                  <a:pt x="0" y="1787"/>
                </a:lnTo>
                <a:lnTo>
                  <a:pt x="5" y="1756"/>
                </a:lnTo>
                <a:lnTo>
                  <a:pt x="16" y="1724"/>
                </a:lnTo>
                <a:lnTo>
                  <a:pt x="30" y="1693"/>
                </a:lnTo>
                <a:lnTo>
                  <a:pt x="247" y="1279"/>
                </a:lnTo>
                <a:lnTo>
                  <a:pt x="247" y="1114"/>
                </a:lnTo>
                <a:lnTo>
                  <a:pt x="250" y="1034"/>
                </a:lnTo>
                <a:lnTo>
                  <a:pt x="257" y="956"/>
                </a:lnTo>
                <a:lnTo>
                  <a:pt x="271" y="878"/>
                </a:lnTo>
                <a:lnTo>
                  <a:pt x="289" y="802"/>
                </a:lnTo>
                <a:lnTo>
                  <a:pt x="313" y="728"/>
                </a:lnTo>
                <a:lnTo>
                  <a:pt x="341" y="655"/>
                </a:lnTo>
                <a:lnTo>
                  <a:pt x="374" y="586"/>
                </a:lnTo>
                <a:lnTo>
                  <a:pt x="412" y="518"/>
                </a:lnTo>
                <a:lnTo>
                  <a:pt x="453" y="453"/>
                </a:lnTo>
                <a:lnTo>
                  <a:pt x="498" y="390"/>
                </a:lnTo>
                <a:lnTo>
                  <a:pt x="549" y="330"/>
                </a:lnTo>
                <a:lnTo>
                  <a:pt x="602" y="274"/>
                </a:lnTo>
                <a:lnTo>
                  <a:pt x="659" y="223"/>
                </a:lnTo>
                <a:lnTo>
                  <a:pt x="721" y="173"/>
                </a:lnTo>
                <a:lnTo>
                  <a:pt x="785" y="129"/>
                </a:lnTo>
                <a:lnTo>
                  <a:pt x="854" y="89"/>
                </a:lnTo>
                <a:lnTo>
                  <a:pt x="924" y="52"/>
                </a:lnTo>
                <a:lnTo>
                  <a:pt x="983" y="27"/>
                </a:lnTo>
                <a:lnTo>
                  <a:pt x="1045" y="3"/>
                </a:lnTo>
                <a:lnTo>
                  <a:pt x="1063"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01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par>
                          <p:cTn id="39" fill="hold">
                            <p:stCondLst>
                              <p:cond delay="2000"/>
                            </p:stCondLst>
                            <p:childTnLst>
                              <p:par>
                                <p:cTn id="40" presetID="53" presetClass="entr" presetSubtype="16"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par>
                          <p:cTn id="45" fill="hold">
                            <p:stCondLst>
                              <p:cond delay="2500"/>
                            </p:stCondLst>
                            <p:childTnLst>
                              <p:par>
                                <p:cTn id="46" presetID="53"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right)">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8" grpId="0"/>
      <p:bldP spid="19" grpId="0"/>
      <p:bldP spid="20" grpId="0"/>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首页数据实时汇总表</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6" y="1115596"/>
            <a:ext cx="11296962" cy="5803397"/>
          </a:xfrm>
          <a:prstGeom prst="rect">
            <a:avLst/>
          </a:prstGeom>
        </p:spPr>
      </p:pic>
    </p:spTree>
    <p:extLst>
      <p:ext uri="{BB962C8B-B14F-4D97-AF65-F5344CB8AC3E}">
        <p14:creationId xmlns:p14="http://schemas.microsoft.com/office/powerpoint/2010/main" val="3605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smtClean="0"/>
              <a:t>-</a:t>
            </a:r>
            <a:r>
              <a:rPr lang="zh-CN" altLang="en-US" dirty="0" smtClean="0"/>
              <a:t>申请列表</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31" y="1115595"/>
            <a:ext cx="11139056" cy="5784429"/>
          </a:xfrm>
          <a:prstGeom prst="rect">
            <a:avLst/>
          </a:prstGeom>
        </p:spPr>
      </p:pic>
    </p:spTree>
    <p:extLst>
      <p:ext uri="{BB962C8B-B14F-4D97-AF65-F5344CB8AC3E}">
        <p14:creationId xmlns:p14="http://schemas.microsoft.com/office/powerpoint/2010/main" val="187227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smtClean="0"/>
              <a:t>-</a:t>
            </a:r>
            <a:r>
              <a:rPr lang="zh-CN" altLang="en-US" dirty="0" smtClean="0"/>
              <a:t>示意图</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4" name="图片 3"/>
          <p:cNvPicPr>
            <a:picLocks noChangeAspect="1"/>
          </p:cNvPicPr>
          <p:nvPr/>
        </p:nvPicPr>
        <p:blipFill>
          <a:blip r:embed="rId3"/>
          <a:stretch>
            <a:fillRect/>
          </a:stretch>
        </p:blipFill>
        <p:spPr>
          <a:xfrm>
            <a:off x="508001" y="1444379"/>
            <a:ext cx="10499154" cy="5086407"/>
          </a:xfrm>
          <a:prstGeom prst="rect">
            <a:avLst/>
          </a:prstGeom>
        </p:spPr>
      </p:pic>
    </p:spTree>
    <p:extLst>
      <p:ext uri="{BB962C8B-B14F-4D97-AF65-F5344CB8AC3E}">
        <p14:creationId xmlns:p14="http://schemas.microsoft.com/office/powerpoint/2010/main" val="3979920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售后服务记录</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1" y="1115596"/>
            <a:ext cx="11141897" cy="5567837"/>
          </a:xfrm>
          <a:prstGeom prst="rect">
            <a:avLst/>
          </a:prstGeom>
        </p:spPr>
      </p:pic>
    </p:spTree>
    <p:extLst>
      <p:ext uri="{BB962C8B-B14F-4D97-AF65-F5344CB8AC3E}">
        <p14:creationId xmlns:p14="http://schemas.microsoft.com/office/powerpoint/2010/main" val="268452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a:t>系统截图</a:t>
            </a:r>
            <a:r>
              <a:rPr lang="en-US" altLang="zh-CN" dirty="0"/>
              <a:t>-</a:t>
            </a:r>
            <a:r>
              <a:rPr lang="zh-CN" altLang="en-US" dirty="0"/>
              <a:t>系统操作日志</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4" name="图片 3"/>
          <p:cNvPicPr>
            <a:picLocks noChangeAspect="1"/>
          </p:cNvPicPr>
          <p:nvPr/>
        </p:nvPicPr>
        <p:blipFill>
          <a:blip r:embed="rId3"/>
          <a:stretch>
            <a:fillRect/>
          </a:stretch>
        </p:blipFill>
        <p:spPr>
          <a:xfrm>
            <a:off x="176723" y="1115596"/>
            <a:ext cx="11161837" cy="5711447"/>
          </a:xfrm>
          <a:prstGeom prst="rect">
            <a:avLst/>
          </a:prstGeom>
        </p:spPr>
      </p:pic>
    </p:spTree>
    <p:extLst>
      <p:ext uri="{BB962C8B-B14F-4D97-AF65-F5344CB8AC3E}">
        <p14:creationId xmlns:p14="http://schemas.microsoft.com/office/powerpoint/2010/main" val="233220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smtClean="0"/>
              <a:t>用户</a:t>
            </a:r>
            <a:r>
              <a:rPr lang="zh-CN" altLang="en-US" dirty="0" smtClean="0"/>
              <a:t>移动端</a:t>
            </a:r>
            <a:r>
              <a:rPr lang="zh-CN" altLang="en-US" dirty="0" smtClean="0"/>
              <a:t>截</a:t>
            </a:r>
            <a:r>
              <a:rPr lang="zh-CN" altLang="en-US" dirty="0"/>
              <a:t>图</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43" y="1790932"/>
            <a:ext cx="2130961" cy="460986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3010" y="1762457"/>
            <a:ext cx="2086135" cy="4512897"/>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2657" y="1762458"/>
            <a:ext cx="2068230" cy="4474164"/>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6810" y="1790932"/>
            <a:ext cx="2193346" cy="4744825"/>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2206" y="1790932"/>
            <a:ext cx="2221626" cy="4806002"/>
          </a:xfrm>
          <a:prstGeom prst="rect">
            <a:avLst/>
          </a:prstGeom>
        </p:spPr>
      </p:pic>
    </p:spTree>
    <p:extLst>
      <p:ext uri="{BB962C8B-B14F-4D97-AF65-F5344CB8AC3E}">
        <p14:creationId xmlns:p14="http://schemas.microsoft.com/office/powerpoint/2010/main" val="475879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err="1"/>
              <a:t>syste</a:t>
            </a:r>
            <a:endParaRPr lang="en-US" dirty="0"/>
          </a:p>
        </p:txBody>
      </p:sp>
      <p:sp>
        <p:nvSpPr>
          <p:cNvPr id="2" name="Title 1"/>
          <p:cNvSpPr>
            <a:spLocks noGrp="1"/>
          </p:cNvSpPr>
          <p:nvPr>
            <p:ph type="title"/>
          </p:nvPr>
        </p:nvSpPr>
        <p:spPr/>
        <p:txBody>
          <a:bodyPr/>
          <a:lstStyle/>
          <a:p>
            <a:r>
              <a:rPr lang="zh-CN" altLang="en-US" dirty="0" smtClean="0"/>
              <a:t>用户</a:t>
            </a:r>
            <a:r>
              <a:rPr lang="zh-CN" altLang="en-US" dirty="0" smtClean="0"/>
              <a:t>移动端</a:t>
            </a:r>
            <a:r>
              <a:rPr lang="zh-CN" altLang="en-US" dirty="0" smtClean="0"/>
              <a:t>截图</a:t>
            </a:r>
            <a:r>
              <a:rPr lang="en-US" altLang="zh-CN" dirty="0" smtClean="0"/>
              <a:t>-</a:t>
            </a:r>
            <a:r>
              <a:rPr lang="zh-CN" altLang="en-US" dirty="0" smtClean="0"/>
              <a:t>预约祭扫</a:t>
            </a:r>
            <a:endParaRPr lang="en-US" dirty="0"/>
          </a:p>
        </p:txBody>
      </p:sp>
      <p:grpSp>
        <p:nvGrpSpPr>
          <p:cNvPr id="11" name="Group 10"/>
          <p:cNvGrpSpPr/>
          <p:nvPr/>
        </p:nvGrpSpPr>
        <p:grpSpPr>
          <a:xfrm>
            <a:off x="4775484" y="2728325"/>
            <a:ext cx="586260" cy="585216"/>
            <a:chOff x="10996613" y="1925638"/>
            <a:chExt cx="534987" cy="534988"/>
          </a:xfrm>
          <a:solidFill>
            <a:schemeClr val="bg1"/>
          </a:solidFill>
        </p:grpSpPr>
        <p:sp>
          <p:nvSpPr>
            <p:cNvPr id="12"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reeform 29"/>
          <p:cNvSpPr>
            <a:spLocks noEditPoints="1"/>
          </p:cNvSpPr>
          <p:nvPr/>
        </p:nvSpPr>
        <p:spPr bwMode="auto">
          <a:xfrm>
            <a:off x="6857389" y="2735186"/>
            <a:ext cx="521412" cy="55900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6863991" y="4879061"/>
            <a:ext cx="508208" cy="596132"/>
            <a:chOff x="1671638" y="5013325"/>
            <a:chExt cx="458787" cy="538162"/>
          </a:xfrm>
          <a:solidFill>
            <a:schemeClr val="bg1"/>
          </a:solidFill>
        </p:grpSpPr>
        <p:sp>
          <p:nvSpPr>
            <p:cNvPr id="16"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206"/>
          <p:cNvSpPr>
            <a:spLocks noEditPoints="1"/>
          </p:cNvSpPr>
          <p:nvPr/>
        </p:nvSpPr>
        <p:spPr bwMode="auto">
          <a:xfrm>
            <a:off x="4809116" y="5009781"/>
            <a:ext cx="518997" cy="465412"/>
          </a:xfrm>
          <a:custGeom>
            <a:avLst/>
            <a:gdLst>
              <a:gd name="T0" fmla="*/ 194 w 3394"/>
              <a:gd name="T1" fmla="*/ 2074 h 3044"/>
              <a:gd name="T2" fmla="*/ 235 w 3394"/>
              <a:gd name="T3" fmla="*/ 2172 h 3044"/>
              <a:gd name="T4" fmla="*/ 314 w 3394"/>
              <a:gd name="T5" fmla="*/ 2239 h 3044"/>
              <a:gd name="T6" fmla="*/ 418 w 3394"/>
              <a:gd name="T7" fmla="*/ 2265 h 3044"/>
              <a:gd name="T8" fmla="*/ 3048 w 3394"/>
              <a:gd name="T9" fmla="*/ 2254 h 3044"/>
              <a:gd name="T10" fmla="*/ 3136 w 3394"/>
              <a:gd name="T11" fmla="*/ 2198 h 3044"/>
              <a:gd name="T12" fmla="*/ 3192 w 3394"/>
              <a:gd name="T13" fmla="*/ 2109 h 3044"/>
              <a:gd name="T14" fmla="*/ 3203 w 3394"/>
              <a:gd name="T15" fmla="*/ 1961 h 3044"/>
              <a:gd name="T16" fmla="*/ 381 w 3394"/>
              <a:gd name="T17" fmla="*/ 194 h 3044"/>
              <a:gd name="T18" fmla="*/ 283 w 3394"/>
              <a:gd name="T19" fmla="*/ 235 h 3044"/>
              <a:gd name="T20" fmla="*/ 215 w 3394"/>
              <a:gd name="T21" fmla="*/ 314 h 3044"/>
              <a:gd name="T22" fmla="*/ 191 w 3394"/>
              <a:gd name="T23" fmla="*/ 419 h 3044"/>
              <a:gd name="T24" fmla="*/ 3204 w 3394"/>
              <a:gd name="T25" fmla="*/ 419 h 3044"/>
              <a:gd name="T26" fmla="*/ 3178 w 3394"/>
              <a:gd name="T27" fmla="*/ 314 h 3044"/>
              <a:gd name="T28" fmla="*/ 3110 w 3394"/>
              <a:gd name="T29" fmla="*/ 235 h 3044"/>
              <a:gd name="T30" fmla="*/ 3013 w 3394"/>
              <a:gd name="T31" fmla="*/ 194 h 3044"/>
              <a:gd name="T32" fmla="*/ 418 w 3394"/>
              <a:gd name="T33" fmla="*/ 0 h 3044"/>
              <a:gd name="T34" fmla="*/ 3079 w 3394"/>
              <a:gd name="T35" fmla="*/ 14 h 3044"/>
              <a:gd name="T36" fmla="*/ 3215 w 3394"/>
              <a:gd name="T37" fmla="*/ 75 h 3044"/>
              <a:gd name="T38" fmla="*/ 3319 w 3394"/>
              <a:gd name="T39" fmla="*/ 179 h 3044"/>
              <a:gd name="T40" fmla="*/ 3380 w 3394"/>
              <a:gd name="T41" fmla="*/ 316 h 3044"/>
              <a:gd name="T42" fmla="*/ 3394 w 3394"/>
              <a:gd name="T43" fmla="*/ 2037 h 3044"/>
              <a:gd name="T44" fmla="*/ 3365 w 3394"/>
              <a:gd name="T45" fmla="*/ 2188 h 3044"/>
              <a:gd name="T46" fmla="*/ 3288 w 3394"/>
              <a:gd name="T47" fmla="*/ 2314 h 3044"/>
              <a:gd name="T48" fmla="*/ 3171 w 3394"/>
              <a:gd name="T49" fmla="*/ 2406 h 3044"/>
              <a:gd name="T50" fmla="*/ 3027 w 3394"/>
              <a:gd name="T51" fmla="*/ 2451 h 3044"/>
              <a:gd name="T52" fmla="*/ 1792 w 3394"/>
              <a:gd name="T53" fmla="*/ 2853 h 3044"/>
              <a:gd name="T54" fmla="*/ 2423 w 3394"/>
              <a:gd name="T55" fmla="*/ 2864 h 3044"/>
              <a:gd name="T56" fmla="*/ 2468 w 3394"/>
              <a:gd name="T57" fmla="*/ 2907 h 3044"/>
              <a:gd name="T58" fmla="*/ 2475 w 3394"/>
              <a:gd name="T59" fmla="*/ 2971 h 3044"/>
              <a:gd name="T60" fmla="*/ 2442 w 3394"/>
              <a:gd name="T61" fmla="*/ 3023 h 3044"/>
              <a:gd name="T62" fmla="*/ 2382 w 3394"/>
              <a:gd name="T63" fmla="*/ 3044 h 3044"/>
              <a:gd name="T64" fmla="*/ 970 w 3394"/>
              <a:gd name="T65" fmla="*/ 3034 h 3044"/>
              <a:gd name="T66" fmla="*/ 926 w 3394"/>
              <a:gd name="T67" fmla="*/ 2990 h 3044"/>
              <a:gd name="T68" fmla="*/ 919 w 3394"/>
              <a:gd name="T69" fmla="*/ 2926 h 3044"/>
              <a:gd name="T70" fmla="*/ 952 w 3394"/>
              <a:gd name="T71" fmla="*/ 2875 h 3044"/>
              <a:gd name="T72" fmla="*/ 1012 w 3394"/>
              <a:gd name="T73" fmla="*/ 2853 h 3044"/>
              <a:gd name="T74" fmla="*/ 418 w 3394"/>
              <a:gd name="T75" fmla="*/ 2455 h 3044"/>
              <a:gd name="T76" fmla="*/ 267 w 3394"/>
              <a:gd name="T77" fmla="*/ 2427 h 3044"/>
              <a:gd name="T78" fmla="*/ 140 w 3394"/>
              <a:gd name="T79" fmla="*/ 2349 h 3044"/>
              <a:gd name="T80" fmla="*/ 49 w 3394"/>
              <a:gd name="T81" fmla="*/ 2233 h 3044"/>
              <a:gd name="T82" fmla="*/ 3 w 3394"/>
              <a:gd name="T83" fmla="*/ 2089 h 3044"/>
              <a:gd name="T84" fmla="*/ 3 w 3394"/>
              <a:gd name="T85" fmla="*/ 366 h 3044"/>
              <a:gd name="T86" fmla="*/ 49 w 3394"/>
              <a:gd name="T87" fmla="*/ 222 h 3044"/>
              <a:gd name="T88" fmla="*/ 141 w 3394"/>
              <a:gd name="T89" fmla="*/ 106 h 3044"/>
              <a:gd name="T90" fmla="*/ 268 w 3394"/>
              <a:gd name="T91" fmla="*/ 29 h 3044"/>
              <a:gd name="T92" fmla="*/ 418 w 3394"/>
              <a:gd name="T93" fmla="*/ 0 h 3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4" h="3044">
                <a:moveTo>
                  <a:pt x="191" y="1961"/>
                </a:moveTo>
                <a:lnTo>
                  <a:pt x="191" y="2037"/>
                </a:lnTo>
                <a:lnTo>
                  <a:pt x="194" y="2074"/>
                </a:lnTo>
                <a:lnTo>
                  <a:pt x="202" y="2109"/>
                </a:lnTo>
                <a:lnTo>
                  <a:pt x="216" y="2142"/>
                </a:lnTo>
                <a:lnTo>
                  <a:pt x="235" y="2172"/>
                </a:lnTo>
                <a:lnTo>
                  <a:pt x="258" y="2198"/>
                </a:lnTo>
                <a:lnTo>
                  <a:pt x="284" y="2221"/>
                </a:lnTo>
                <a:lnTo>
                  <a:pt x="314" y="2239"/>
                </a:lnTo>
                <a:lnTo>
                  <a:pt x="346" y="2254"/>
                </a:lnTo>
                <a:lnTo>
                  <a:pt x="381" y="2262"/>
                </a:lnTo>
                <a:lnTo>
                  <a:pt x="418" y="2265"/>
                </a:lnTo>
                <a:lnTo>
                  <a:pt x="2976" y="2265"/>
                </a:lnTo>
                <a:lnTo>
                  <a:pt x="3013" y="2262"/>
                </a:lnTo>
                <a:lnTo>
                  <a:pt x="3048" y="2254"/>
                </a:lnTo>
                <a:lnTo>
                  <a:pt x="3080" y="2239"/>
                </a:lnTo>
                <a:lnTo>
                  <a:pt x="3109" y="2221"/>
                </a:lnTo>
                <a:lnTo>
                  <a:pt x="3136" y="2198"/>
                </a:lnTo>
                <a:lnTo>
                  <a:pt x="3159" y="2172"/>
                </a:lnTo>
                <a:lnTo>
                  <a:pt x="3177" y="2142"/>
                </a:lnTo>
                <a:lnTo>
                  <a:pt x="3192" y="2109"/>
                </a:lnTo>
                <a:lnTo>
                  <a:pt x="3200" y="2074"/>
                </a:lnTo>
                <a:lnTo>
                  <a:pt x="3203" y="2037"/>
                </a:lnTo>
                <a:lnTo>
                  <a:pt x="3203" y="1961"/>
                </a:lnTo>
                <a:lnTo>
                  <a:pt x="191" y="1961"/>
                </a:lnTo>
                <a:close/>
                <a:moveTo>
                  <a:pt x="418" y="190"/>
                </a:moveTo>
                <a:lnTo>
                  <a:pt x="381" y="194"/>
                </a:lnTo>
                <a:lnTo>
                  <a:pt x="346" y="202"/>
                </a:lnTo>
                <a:lnTo>
                  <a:pt x="313" y="216"/>
                </a:lnTo>
                <a:lnTo>
                  <a:pt x="283" y="235"/>
                </a:lnTo>
                <a:lnTo>
                  <a:pt x="258" y="257"/>
                </a:lnTo>
                <a:lnTo>
                  <a:pt x="234" y="284"/>
                </a:lnTo>
                <a:lnTo>
                  <a:pt x="215" y="314"/>
                </a:lnTo>
                <a:lnTo>
                  <a:pt x="202" y="347"/>
                </a:lnTo>
                <a:lnTo>
                  <a:pt x="194" y="382"/>
                </a:lnTo>
                <a:lnTo>
                  <a:pt x="191" y="419"/>
                </a:lnTo>
                <a:lnTo>
                  <a:pt x="191" y="1771"/>
                </a:lnTo>
                <a:lnTo>
                  <a:pt x="3204" y="1771"/>
                </a:lnTo>
                <a:lnTo>
                  <a:pt x="3204" y="419"/>
                </a:lnTo>
                <a:lnTo>
                  <a:pt x="3201" y="382"/>
                </a:lnTo>
                <a:lnTo>
                  <a:pt x="3193" y="347"/>
                </a:lnTo>
                <a:lnTo>
                  <a:pt x="3178" y="314"/>
                </a:lnTo>
                <a:lnTo>
                  <a:pt x="3160" y="284"/>
                </a:lnTo>
                <a:lnTo>
                  <a:pt x="3137" y="257"/>
                </a:lnTo>
                <a:lnTo>
                  <a:pt x="3110" y="235"/>
                </a:lnTo>
                <a:lnTo>
                  <a:pt x="3081" y="216"/>
                </a:lnTo>
                <a:lnTo>
                  <a:pt x="3048" y="202"/>
                </a:lnTo>
                <a:lnTo>
                  <a:pt x="3013" y="194"/>
                </a:lnTo>
                <a:lnTo>
                  <a:pt x="2976" y="190"/>
                </a:lnTo>
                <a:lnTo>
                  <a:pt x="418" y="190"/>
                </a:lnTo>
                <a:close/>
                <a:moveTo>
                  <a:pt x="418" y="0"/>
                </a:moveTo>
                <a:lnTo>
                  <a:pt x="2976" y="0"/>
                </a:lnTo>
                <a:lnTo>
                  <a:pt x="3028" y="3"/>
                </a:lnTo>
                <a:lnTo>
                  <a:pt x="3079" y="14"/>
                </a:lnTo>
                <a:lnTo>
                  <a:pt x="3126" y="29"/>
                </a:lnTo>
                <a:lnTo>
                  <a:pt x="3172" y="50"/>
                </a:lnTo>
                <a:lnTo>
                  <a:pt x="3215" y="75"/>
                </a:lnTo>
                <a:lnTo>
                  <a:pt x="3253" y="106"/>
                </a:lnTo>
                <a:lnTo>
                  <a:pt x="3288" y="141"/>
                </a:lnTo>
                <a:lnTo>
                  <a:pt x="3319" y="179"/>
                </a:lnTo>
                <a:lnTo>
                  <a:pt x="3344" y="222"/>
                </a:lnTo>
                <a:lnTo>
                  <a:pt x="3366" y="268"/>
                </a:lnTo>
                <a:lnTo>
                  <a:pt x="3380" y="316"/>
                </a:lnTo>
                <a:lnTo>
                  <a:pt x="3391" y="366"/>
                </a:lnTo>
                <a:lnTo>
                  <a:pt x="3394" y="419"/>
                </a:lnTo>
                <a:lnTo>
                  <a:pt x="3394" y="2037"/>
                </a:lnTo>
                <a:lnTo>
                  <a:pt x="3391" y="2089"/>
                </a:lnTo>
                <a:lnTo>
                  <a:pt x="3380" y="2140"/>
                </a:lnTo>
                <a:lnTo>
                  <a:pt x="3365" y="2188"/>
                </a:lnTo>
                <a:lnTo>
                  <a:pt x="3344" y="2233"/>
                </a:lnTo>
                <a:lnTo>
                  <a:pt x="3319" y="2275"/>
                </a:lnTo>
                <a:lnTo>
                  <a:pt x="3288" y="2314"/>
                </a:lnTo>
                <a:lnTo>
                  <a:pt x="3253" y="2349"/>
                </a:lnTo>
                <a:lnTo>
                  <a:pt x="3214" y="2380"/>
                </a:lnTo>
                <a:lnTo>
                  <a:pt x="3171" y="2406"/>
                </a:lnTo>
                <a:lnTo>
                  <a:pt x="3126" y="2427"/>
                </a:lnTo>
                <a:lnTo>
                  <a:pt x="3078" y="2442"/>
                </a:lnTo>
                <a:lnTo>
                  <a:pt x="3027" y="2451"/>
                </a:lnTo>
                <a:lnTo>
                  <a:pt x="2976" y="2455"/>
                </a:lnTo>
                <a:lnTo>
                  <a:pt x="1792" y="2455"/>
                </a:lnTo>
                <a:lnTo>
                  <a:pt x="1792" y="2853"/>
                </a:lnTo>
                <a:lnTo>
                  <a:pt x="2382" y="2853"/>
                </a:lnTo>
                <a:lnTo>
                  <a:pt x="2404" y="2857"/>
                </a:lnTo>
                <a:lnTo>
                  <a:pt x="2423" y="2864"/>
                </a:lnTo>
                <a:lnTo>
                  <a:pt x="2442" y="2875"/>
                </a:lnTo>
                <a:lnTo>
                  <a:pt x="2456" y="2889"/>
                </a:lnTo>
                <a:lnTo>
                  <a:pt x="2468" y="2907"/>
                </a:lnTo>
                <a:lnTo>
                  <a:pt x="2475" y="2926"/>
                </a:lnTo>
                <a:lnTo>
                  <a:pt x="2477" y="2949"/>
                </a:lnTo>
                <a:lnTo>
                  <a:pt x="2475" y="2971"/>
                </a:lnTo>
                <a:lnTo>
                  <a:pt x="2468" y="2990"/>
                </a:lnTo>
                <a:lnTo>
                  <a:pt x="2456" y="3009"/>
                </a:lnTo>
                <a:lnTo>
                  <a:pt x="2442" y="3023"/>
                </a:lnTo>
                <a:lnTo>
                  <a:pt x="2423" y="3034"/>
                </a:lnTo>
                <a:lnTo>
                  <a:pt x="2404" y="3042"/>
                </a:lnTo>
                <a:lnTo>
                  <a:pt x="2382" y="3044"/>
                </a:lnTo>
                <a:lnTo>
                  <a:pt x="1012" y="3044"/>
                </a:lnTo>
                <a:lnTo>
                  <a:pt x="990" y="3042"/>
                </a:lnTo>
                <a:lnTo>
                  <a:pt x="970" y="3034"/>
                </a:lnTo>
                <a:lnTo>
                  <a:pt x="952" y="3023"/>
                </a:lnTo>
                <a:lnTo>
                  <a:pt x="938" y="3009"/>
                </a:lnTo>
                <a:lnTo>
                  <a:pt x="926" y="2990"/>
                </a:lnTo>
                <a:lnTo>
                  <a:pt x="919" y="2971"/>
                </a:lnTo>
                <a:lnTo>
                  <a:pt x="917" y="2949"/>
                </a:lnTo>
                <a:lnTo>
                  <a:pt x="919" y="2926"/>
                </a:lnTo>
                <a:lnTo>
                  <a:pt x="926" y="2907"/>
                </a:lnTo>
                <a:lnTo>
                  <a:pt x="938" y="2889"/>
                </a:lnTo>
                <a:lnTo>
                  <a:pt x="952" y="2875"/>
                </a:lnTo>
                <a:lnTo>
                  <a:pt x="970" y="2864"/>
                </a:lnTo>
                <a:lnTo>
                  <a:pt x="990" y="2857"/>
                </a:lnTo>
                <a:lnTo>
                  <a:pt x="1012" y="2853"/>
                </a:lnTo>
                <a:lnTo>
                  <a:pt x="1602" y="2853"/>
                </a:lnTo>
                <a:lnTo>
                  <a:pt x="1602" y="2455"/>
                </a:lnTo>
                <a:lnTo>
                  <a:pt x="418" y="2455"/>
                </a:lnTo>
                <a:lnTo>
                  <a:pt x="366" y="2451"/>
                </a:lnTo>
                <a:lnTo>
                  <a:pt x="315" y="2442"/>
                </a:lnTo>
                <a:lnTo>
                  <a:pt x="267" y="2427"/>
                </a:lnTo>
                <a:lnTo>
                  <a:pt x="222" y="2406"/>
                </a:lnTo>
                <a:lnTo>
                  <a:pt x="179" y="2380"/>
                </a:lnTo>
                <a:lnTo>
                  <a:pt x="140" y="2349"/>
                </a:lnTo>
                <a:lnTo>
                  <a:pt x="106" y="2314"/>
                </a:lnTo>
                <a:lnTo>
                  <a:pt x="75" y="2275"/>
                </a:lnTo>
                <a:lnTo>
                  <a:pt x="49" y="2233"/>
                </a:lnTo>
                <a:lnTo>
                  <a:pt x="28" y="2188"/>
                </a:lnTo>
                <a:lnTo>
                  <a:pt x="12" y="2140"/>
                </a:lnTo>
                <a:lnTo>
                  <a:pt x="3" y="2089"/>
                </a:lnTo>
                <a:lnTo>
                  <a:pt x="0" y="2037"/>
                </a:lnTo>
                <a:lnTo>
                  <a:pt x="0" y="419"/>
                </a:lnTo>
                <a:lnTo>
                  <a:pt x="3" y="366"/>
                </a:lnTo>
                <a:lnTo>
                  <a:pt x="12" y="316"/>
                </a:lnTo>
                <a:lnTo>
                  <a:pt x="28" y="268"/>
                </a:lnTo>
                <a:lnTo>
                  <a:pt x="49" y="222"/>
                </a:lnTo>
                <a:lnTo>
                  <a:pt x="75" y="179"/>
                </a:lnTo>
                <a:lnTo>
                  <a:pt x="106" y="141"/>
                </a:lnTo>
                <a:lnTo>
                  <a:pt x="141" y="106"/>
                </a:lnTo>
                <a:lnTo>
                  <a:pt x="179" y="75"/>
                </a:lnTo>
                <a:lnTo>
                  <a:pt x="223" y="50"/>
                </a:lnTo>
                <a:lnTo>
                  <a:pt x="268" y="29"/>
                </a:lnTo>
                <a:lnTo>
                  <a:pt x="315" y="14"/>
                </a:lnTo>
                <a:lnTo>
                  <a:pt x="366" y="3"/>
                </a:lnTo>
                <a:lnTo>
                  <a:pt x="4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4247" y="1376159"/>
            <a:ext cx="2362474" cy="5110696"/>
          </a:xfrm>
          <a:prstGeom prst="rect">
            <a:avLst/>
          </a:prstGeom>
        </p:spPr>
      </p:pic>
      <p:pic>
        <p:nvPicPr>
          <p:cNvPr id="8" name="图片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0552" y="1409434"/>
            <a:ext cx="2347092" cy="5077421"/>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0499" y="1376159"/>
            <a:ext cx="2268112" cy="4906564"/>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8097" y="1401322"/>
            <a:ext cx="2270091" cy="4910845"/>
          </a:xfrm>
          <a:prstGeom prst="rect">
            <a:avLst/>
          </a:prstGeom>
        </p:spPr>
      </p:pic>
    </p:spTree>
    <p:extLst>
      <p:ext uri="{BB962C8B-B14F-4D97-AF65-F5344CB8AC3E}">
        <p14:creationId xmlns:p14="http://schemas.microsoft.com/office/powerpoint/2010/main" val="4293062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2545571" y="2478382"/>
            <a:ext cx="583996" cy="724438"/>
          </a:xfrm>
          <a:custGeom>
            <a:avLst/>
            <a:gdLst>
              <a:gd name="T0" fmla="*/ 200 w 216"/>
              <a:gd name="T1" fmla="*/ 1 h 214"/>
              <a:gd name="T2" fmla="*/ 16 w 216"/>
              <a:gd name="T3" fmla="*/ 1 h 214"/>
              <a:gd name="T4" fmla="*/ 0 w 216"/>
              <a:gd name="T5" fmla="*/ 16 h 214"/>
              <a:gd name="T6" fmla="*/ 0 w 216"/>
              <a:gd name="T7" fmla="*/ 197 h 214"/>
              <a:gd name="T8" fmla="*/ 16 w 216"/>
              <a:gd name="T9" fmla="*/ 214 h 214"/>
              <a:gd name="T10" fmla="*/ 200 w 216"/>
              <a:gd name="T11" fmla="*/ 214 h 214"/>
              <a:gd name="T12" fmla="*/ 216 w 216"/>
              <a:gd name="T13" fmla="*/ 198 h 214"/>
              <a:gd name="T14" fmla="*/ 216 w 216"/>
              <a:gd name="T15" fmla="*/ 18 h 214"/>
              <a:gd name="T16" fmla="*/ 200 w 216"/>
              <a:gd name="T17"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4">
                <a:moveTo>
                  <a:pt x="200" y="1"/>
                </a:moveTo>
                <a:cubicBezTo>
                  <a:pt x="16" y="1"/>
                  <a:pt x="16" y="1"/>
                  <a:pt x="16" y="1"/>
                </a:cubicBezTo>
                <a:cubicBezTo>
                  <a:pt x="7" y="0"/>
                  <a:pt x="0" y="7"/>
                  <a:pt x="0" y="16"/>
                </a:cubicBezTo>
                <a:cubicBezTo>
                  <a:pt x="0" y="197"/>
                  <a:pt x="0" y="197"/>
                  <a:pt x="0" y="197"/>
                </a:cubicBezTo>
                <a:cubicBezTo>
                  <a:pt x="0" y="206"/>
                  <a:pt x="7" y="213"/>
                  <a:pt x="16" y="214"/>
                </a:cubicBezTo>
                <a:cubicBezTo>
                  <a:pt x="200" y="214"/>
                  <a:pt x="200" y="214"/>
                  <a:pt x="200" y="214"/>
                </a:cubicBezTo>
                <a:cubicBezTo>
                  <a:pt x="209" y="214"/>
                  <a:pt x="216" y="207"/>
                  <a:pt x="216" y="198"/>
                </a:cubicBezTo>
                <a:cubicBezTo>
                  <a:pt x="216" y="18"/>
                  <a:pt x="216" y="18"/>
                  <a:pt x="216" y="18"/>
                </a:cubicBezTo>
                <a:cubicBezTo>
                  <a:pt x="216" y="9"/>
                  <a:pt x="209" y="1"/>
                  <a:pt x="200" y="1"/>
                </a:cubicBezTo>
                <a:close/>
              </a:path>
            </a:pathLst>
          </a:custGeom>
          <a:solidFill>
            <a:schemeClr val="bg2">
              <a:lumMod val="95000"/>
            </a:schemeClr>
          </a:solidFill>
          <a:ln>
            <a:noFill/>
          </a:ln>
        </p:spPr>
        <p:txBody>
          <a:bodyPr vert="horz" wrap="square" lIns="91440" tIns="45720" rIns="91440" bIns="45720" numCol="1" anchor="ctr" anchorCtr="0" compatLnSpc="1">
            <a:prstTxWarp prst="textNoShape">
              <a:avLst/>
            </a:prstTxWarp>
          </a:bodyPr>
          <a:lstStyle/>
          <a:p>
            <a:pPr algn="ctr"/>
            <a:r>
              <a:rPr lang="en-US" sz="2400" b="1" dirty="0">
                <a:solidFill>
                  <a:schemeClr val="accent1"/>
                </a:solidFill>
              </a:rPr>
              <a:t>1</a:t>
            </a:r>
          </a:p>
        </p:txBody>
      </p:sp>
      <p:grpSp>
        <p:nvGrpSpPr>
          <p:cNvPr id="62" name="Group 61"/>
          <p:cNvGrpSpPr/>
          <p:nvPr/>
        </p:nvGrpSpPr>
        <p:grpSpPr>
          <a:xfrm>
            <a:off x="508001" y="2224043"/>
            <a:ext cx="2133303" cy="3775075"/>
            <a:chOff x="508001" y="2224043"/>
            <a:chExt cx="2133303" cy="3775075"/>
          </a:xfrm>
        </p:grpSpPr>
        <p:sp>
          <p:nvSpPr>
            <p:cNvPr id="6" name="Freeform 6"/>
            <p:cNvSpPr>
              <a:spLocks/>
            </p:cNvSpPr>
            <p:nvPr/>
          </p:nvSpPr>
          <p:spPr bwMode="auto">
            <a:xfrm>
              <a:off x="558012" y="2224043"/>
              <a:ext cx="2083292"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508001" y="2224043"/>
              <a:ext cx="2081864"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Freeform 5"/>
          <p:cNvSpPr>
            <a:spLocks/>
          </p:cNvSpPr>
          <p:nvPr/>
        </p:nvSpPr>
        <p:spPr bwMode="auto">
          <a:xfrm>
            <a:off x="5390988" y="2478382"/>
            <a:ext cx="583996" cy="724438"/>
          </a:xfrm>
          <a:custGeom>
            <a:avLst/>
            <a:gdLst>
              <a:gd name="T0" fmla="*/ 200 w 216"/>
              <a:gd name="T1" fmla="*/ 1 h 214"/>
              <a:gd name="T2" fmla="*/ 16 w 216"/>
              <a:gd name="T3" fmla="*/ 1 h 214"/>
              <a:gd name="T4" fmla="*/ 0 w 216"/>
              <a:gd name="T5" fmla="*/ 16 h 214"/>
              <a:gd name="T6" fmla="*/ 0 w 216"/>
              <a:gd name="T7" fmla="*/ 197 h 214"/>
              <a:gd name="T8" fmla="*/ 16 w 216"/>
              <a:gd name="T9" fmla="*/ 214 h 214"/>
              <a:gd name="T10" fmla="*/ 200 w 216"/>
              <a:gd name="T11" fmla="*/ 214 h 214"/>
              <a:gd name="T12" fmla="*/ 216 w 216"/>
              <a:gd name="T13" fmla="*/ 198 h 214"/>
              <a:gd name="T14" fmla="*/ 216 w 216"/>
              <a:gd name="T15" fmla="*/ 18 h 214"/>
              <a:gd name="T16" fmla="*/ 200 w 216"/>
              <a:gd name="T17"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4">
                <a:moveTo>
                  <a:pt x="200" y="1"/>
                </a:moveTo>
                <a:cubicBezTo>
                  <a:pt x="16" y="1"/>
                  <a:pt x="16" y="1"/>
                  <a:pt x="16" y="1"/>
                </a:cubicBezTo>
                <a:cubicBezTo>
                  <a:pt x="7" y="0"/>
                  <a:pt x="0" y="7"/>
                  <a:pt x="0" y="16"/>
                </a:cubicBezTo>
                <a:cubicBezTo>
                  <a:pt x="0" y="197"/>
                  <a:pt x="0" y="197"/>
                  <a:pt x="0" y="197"/>
                </a:cubicBezTo>
                <a:cubicBezTo>
                  <a:pt x="0" y="206"/>
                  <a:pt x="7" y="213"/>
                  <a:pt x="16" y="214"/>
                </a:cubicBezTo>
                <a:cubicBezTo>
                  <a:pt x="200" y="214"/>
                  <a:pt x="200" y="214"/>
                  <a:pt x="200" y="214"/>
                </a:cubicBezTo>
                <a:cubicBezTo>
                  <a:pt x="209" y="214"/>
                  <a:pt x="216" y="207"/>
                  <a:pt x="216" y="198"/>
                </a:cubicBezTo>
                <a:cubicBezTo>
                  <a:pt x="216" y="18"/>
                  <a:pt x="216" y="18"/>
                  <a:pt x="216" y="18"/>
                </a:cubicBezTo>
                <a:cubicBezTo>
                  <a:pt x="216" y="9"/>
                  <a:pt x="209" y="1"/>
                  <a:pt x="200" y="1"/>
                </a:cubicBezTo>
                <a:close/>
              </a:path>
            </a:pathLst>
          </a:custGeom>
          <a:solidFill>
            <a:schemeClr val="bg2">
              <a:lumMod val="95000"/>
            </a:schemeClr>
          </a:solidFill>
          <a:ln>
            <a:noFill/>
          </a:ln>
        </p:spPr>
        <p:txBody>
          <a:bodyPr vert="horz" wrap="square" lIns="91440" tIns="45720" rIns="91440" bIns="45720" numCol="1" anchor="ctr" anchorCtr="0" compatLnSpc="1">
            <a:prstTxWarp prst="textNoShape">
              <a:avLst/>
            </a:prstTxWarp>
          </a:bodyPr>
          <a:lstStyle/>
          <a:p>
            <a:pPr algn="ctr"/>
            <a:r>
              <a:rPr lang="en-US" sz="2400" b="1" dirty="0">
                <a:solidFill>
                  <a:schemeClr val="accent2"/>
                </a:solidFill>
              </a:rPr>
              <a:t>2</a:t>
            </a:r>
          </a:p>
        </p:txBody>
      </p:sp>
      <p:grpSp>
        <p:nvGrpSpPr>
          <p:cNvPr id="63" name="Group 62"/>
          <p:cNvGrpSpPr/>
          <p:nvPr/>
        </p:nvGrpSpPr>
        <p:grpSpPr>
          <a:xfrm>
            <a:off x="3353418" y="2224043"/>
            <a:ext cx="2133303" cy="3775075"/>
            <a:chOff x="3353418" y="2224043"/>
            <a:chExt cx="2133303" cy="3775075"/>
          </a:xfrm>
        </p:grpSpPr>
        <p:sp>
          <p:nvSpPr>
            <p:cNvPr id="11" name="Freeform 6"/>
            <p:cNvSpPr>
              <a:spLocks/>
            </p:cNvSpPr>
            <p:nvPr/>
          </p:nvSpPr>
          <p:spPr bwMode="auto">
            <a:xfrm>
              <a:off x="3403429" y="2224043"/>
              <a:ext cx="2083292"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353418" y="2224043"/>
              <a:ext cx="2081864"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Freeform 5"/>
          <p:cNvSpPr>
            <a:spLocks/>
          </p:cNvSpPr>
          <p:nvPr/>
        </p:nvSpPr>
        <p:spPr bwMode="auto">
          <a:xfrm>
            <a:off x="8236405" y="2478382"/>
            <a:ext cx="583996" cy="724438"/>
          </a:xfrm>
          <a:custGeom>
            <a:avLst/>
            <a:gdLst>
              <a:gd name="T0" fmla="*/ 200 w 216"/>
              <a:gd name="T1" fmla="*/ 1 h 214"/>
              <a:gd name="T2" fmla="*/ 16 w 216"/>
              <a:gd name="T3" fmla="*/ 1 h 214"/>
              <a:gd name="T4" fmla="*/ 0 w 216"/>
              <a:gd name="T5" fmla="*/ 16 h 214"/>
              <a:gd name="T6" fmla="*/ 0 w 216"/>
              <a:gd name="T7" fmla="*/ 197 h 214"/>
              <a:gd name="T8" fmla="*/ 16 w 216"/>
              <a:gd name="T9" fmla="*/ 214 h 214"/>
              <a:gd name="T10" fmla="*/ 200 w 216"/>
              <a:gd name="T11" fmla="*/ 214 h 214"/>
              <a:gd name="T12" fmla="*/ 216 w 216"/>
              <a:gd name="T13" fmla="*/ 198 h 214"/>
              <a:gd name="T14" fmla="*/ 216 w 216"/>
              <a:gd name="T15" fmla="*/ 18 h 214"/>
              <a:gd name="T16" fmla="*/ 200 w 216"/>
              <a:gd name="T17"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4">
                <a:moveTo>
                  <a:pt x="200" y="1"/>
                </a:moveTo>
                <a:cubicBezTo>
                  <a:pt x="16" y="1"/>
                  <a:pt x="16" y="1"/>
                  <a:pt x="16" y="1"/>
                </a:cubicBezTo>
                <a:cubicBezTo>
                  <a:pt x="7" y="0"/>
                  <a:pt x="0" y="7"/>
                  <a:pt x="0" y="16"/>
                </a:cubicBezTo>
                <a:cubicBezTo>
                  <a:pt x="0" y="197"/>
                  <a:pt x="0" y="197"/>
                  <a:pt x="0" y="197"/>
                </a:cubicBezTo>
                <a:cubicBezTo>
                  <a:pt x="0" y="206"/>
                  <a:pt x="7" y="213"/>
                  <a:pt x="16" y="214"/>
                </a:cubicBezTo>
                <a:cubicBezTo>
                  <a:pt x="200" y="214"/>
                  <a:pt x="200" y="214"/>
                  <a:pt x="200" y="214"/>
                </a:cubicBezTo>
                <a:cubicBezTo>
                  <a:pt x="209" y="214"/>
                  <a:pt x="216" y="207"/>
                  <a:pt x="216" y="198"/>
                </a:cubicBezTo>
                <a:cubicBezTo>
                  <a:pt x="216" y="18"/>
                  <a:pt x="216" y="18"/>
                  <a:pt x="216" y="18"/>
                </a:cubicBezTo>
                <a:cubicBezTo>
                  <a:pt x="216" y="9"/>
                  <a:pt x="209" y="1"/>
                  <a:pt x="200" y="1"/>
                </a:cubicBezTo>
                <a:close/>
              </a:path>
            </a:pathLst>
          </a:custGeom>
          <a:solidFill>
            <a:schemeClr val="bg2">
              <a:lumMod val="95000"/>
            </a:schemeClr>
          </a:solidFill>
          <a:ln>
            <a:noFill/>
          </a:ln>
        </p:spPr>
        <p:txBody>
          <a:bodyPr vert="horz" wrap="square" lIns="91440" tIns="45720" rIns="91440" bIns="45720" numCol="1" anchor="ctr" anchorCtr="0" compatLnSpc="1">
            <a:prstTxWarp prst="textNoShape">
              <a:avLst/>
            </a:prstTxWarp>
          </a:bodyPr>
          <a:lstStyle/>
          <a:p>
            <a:pPr algn="ctr"/>
            <a:r>
              <a:rPr lang="en-US" sz="2400" b="1" dirty="0">
                <a:solidFill>
                  <a:schemeClr val="accent3"/>
                </a:solidFill>
              </a:rPr>
              <a:t>3</a:t>
            </a:r>
          </a:p>
        </p:txBody>
      </p:sp>
      <p:grpSp>
        <p:nvGrpSpPr>
          <p:cNvPr id="64" name="Group 63"/>
          <p:cNvGrpSpPr/>
          <p:nvPr/>
        </p:nvGrpSpPr>
        <p:grpSpPr>
          <a:xfrm>
            <a:off x="6217037" y="2224042"/>
            <a:ext cx="2133303" cy="3775075"/>
            <a:chOff x="6198835" y="2224043"/>
            <a:chExt cx="2133303" cy="3775075"/>
          </a:xfrm>
        </p:grpSpPr>
        <p:sp>
          <p:nvSpPr>
            <p:cNvPr id="15" name="Freeform 6"/>
            <p:cNvSpPr>
              <a:spLocks/>
            </p:cNvSpPr>
            <p:nvPr/>
          </p:nvSpPr>
          <p:spPr bwMode="auto">
            <a:xfrm>
              <a:off x="6248846" y="2224043"/>
              <a:ext cx="2083292"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6198835" y="2224043"/>
              <a:ext cx="2081864"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half" idx="2"/>
          </p:nvPr>
        </p:nvSpPr>
        <p:spPr/>
        <p:txBody>
          <a:bodyPr/>
          <a:lstStyle/>
          <a:p>
            <a:r>
              <a:rPr lang="en-US" altLang="zh-CN" dirty="0"/>
              <a:t>center</a:t>
            </a:r>
            <a:endParaRPr lang="en-US" dirty="0"/>
          </a:p>
        </p:txBody>
      </p:sp>
      <p:sp>
        <p:nvSpPr>
          <p:cNvPr id="2" name="Title 1"/>
          <p:cNvSpPr>
            <a:spLocks noGrp="1"/>
          </p:cNvSpPr>
          <p:nvPr>
            <p:ph type="title"/>
          </p:nvPr>
        </p:nvSpPr>
        <p:spPr/>
        <p:txBody>
          <a:bodyPr/>
          <a:lstStyle/>
          <a:p>
            <a:r>
              <a:rPr lang="zh-CN" altLang="en-US" dirty="0"/>
              <a:t>系统核心模块</a:t>
            </a:r>
            <a:endParaRPr lang="en-US" dirty="0"/>
          </a:p>
        </p:txBody>
      </p:sp>
      <p:sp>
        <p:nvSpPr>
          <p:cNvPr id="18" name="Freeform 5"/>
          <p:cNvSpPr>
            <a:spLocks/>
          </p:cNvSpPr>
          <p:nvPr/>
        </p:nvSpPr>
        <p:spPr bwMode="auto">
          <a:xfrm>
            <a:off x="11081822" y="2478382"/>
            <a:ext cx="583996" cy="724438"/>
          </a:xfrm>
          <a:custGeom>
            <a:avLst/>
            <a:gdLst>
              <a:gd name="T0" fmla="*/ 200 w 216"/>
              <a:gd name="T1" fmla="*/ 1 h 214"/>
              <a:gd name="T2" fmla="*/ 16 w 216"/>
              <a:gd name="T3" fmla="*/ 1 h 214"/>
              <a:gd name="T4" fmla="*/ 0 w 216"/>
              <a:gd name="T5" fmla="*/ 16 h 214"/>
              <a:gd name="T6" fmla="*/ 0 w 216"/>
              <a:gd name="T7" fmla="*/ 197 h 214"/>
              <a:gd name="T8" fmla="*/ 16 w 216"/>
              <a:gd name="T9" fmla="*/ 214 h 214"/>
              <a:gd name="T10" fmla="*/ 200 w 216"/>
              <a:gd name="T11" fmla="*/ 214 h 214"/>
              <a:gd name="T12" fmla="*/ 216 w 216"/>
              <a:gd name="T13" fmla="*/ 198 h 214"/>
              <a:gd name="T14" fmla="*/ 216 w 216"/>
              <a:gd name="T15" fmla="*/ 18 h 214"/>
              <a:gd name="T16" fmla="*/ 200 w 216"/>
              <a:gd name="T17" fmla="*/ 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4">
                <a:moveTo>
                  <a:pt x="200" y="1"/>
                </a:moveTo>
                <a:cubicBezTo>
                  <a:pt x="16" y="1"/>
                  <a:pt x="16" y="1"/>
                  <a:pt x="16" y="1"/>
                </a:cubicBezTo>
                <a:cubicBezTo>
                  <a:pt x="7" y="0"/>
                  <a:pt x="0" y="7"/>
                  <a:pt x="0" y="16"/>
                </a:cubicBezTo>
                <a:cubicBezTo>
                  <a:pt x="0" y="197"/>
                  <a:pt x="0" y="197"/>
                  <a:pt x="0" y="197"/>
                </a:cubicBezTo>
                <a:cubicBezTo>
                  <a:pt x="0" y="206"/>
                  <a:pt x="7" y="213"/>
                  <a:pt x="16" y="214"/>
                </a:cubicBezTo>
                <a:cubicBezTo>
                  <a:pt x="200" y="214"/>
                  <a:pt x="200" y="214"/>
                  <a:pt x="200" y="214"/>
                </a:cubicBezTo>
                <a:cubicBezTo>
                  <a:pt x="209" y="214"/>
                  <a:pt x="216" y="207"/>
                  <a:pt x="216" y="198"/>
                </a:cubicBezTo>
                <a:cubicBezTo>
                  <a:pt x="216" y="18"/>
                  <a:pt x="216" y="18"/>
                  <a:pt x="216" y="18"/>
                </a:cubicBezTo>
                <a:cubicBezTo>
                  <a:pt x="216" y="9"/>
                  <a:pt x="209" y="1"/>
                  <a:pt x="200" y="1"/>
                </a:cubicBezTo>
                <a:close/>
              </a:path>
            </a:pathLst>
          </a:custGeom>
          <a:solidFill>
            <a:schemeClr val="bg2">
              <a:lumMod val="95000"/>
            </a:schemeClr>
          </a:solidFill>
          <a:ln>
            <a:noFill/>
          </a:ln>
        </p:spPr>
        <p:txBody>
          <a:bodyPr vert="horz" wrap="square" lIns="91440" tIns="45720" rIns="91440" bIns="45720" numCol="1" anchor="ctr" anchorCtr="0" compatLnSpc="1">
            <a:prstTxWarp prst="textNoShape">
              <a:avLst/>
            </a:prstTxWarp>
          </a:bodyPr>
          <a:lstStyle/>
          <a:p>
            <a:pPr algn="ctr"/>
            <a:r>
              <a:rPr lang="en-US" sz="2400" b="1" dirty="0">
                <a:solidFill>
                  <a:schemeClr val="accent4"/>
                </a:solidFill>
              </a:rPr>
              <a:t>4</a:t>
            </a:r>
          </a:p>
        </p:txBody>
      </p:sp>
      <p:grpSp>
        <p:nvGrpSpPr>
          <p:cNvPr id="65" name="Group 64"/>
          <p:cNvGrpSpPr/>
          <p:nvPr/>
        </p:nvGrpSpPr>
        <p:grpSpPr>
          <a:xfrm>
            <a:off x="9044252" y="2224043"/>
            <a:ext cx="2133303" cy="3775075"/>
            <a:chOff x="9044252" y="2224043"/>
            <a:chExt cx="2133303" cy="3775075"/>
          </a:xfrm>
        </p:grpSpPr>
        <p:sp>
          <p:nvSpPr>
            <p:cNvPr id="19" name="Freeform 6"/>
            <p:cNvSpPr>
              <a:spLocks/>
            </p:cNvSpPr>
            <p:nvPr/>
          </p:nvSpPr>
          <p:spPr bwMode="auto">
            <a:xfrm>
              <a:off x="9094263" y="2224043"/>
              <a:ext cx="2083292"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9044252" y="2224043"/>
              <a:ext cx="2081864" cy="3775075"/>
            </a:xfrm>
            <a:custGeom>
              <a:avLst/>
              <a:gdLst>
                <a:gd name="T0" fmla="*/ 353 w 615"/>
                <a:gd name="T1" fmla="*/ 1115 h 1115"/>
                <a:gd name="T2" fmla="*/ 0 w 615"/>
                <a:gd name="T3" fmla="*/ 1115 h 1115"/>
                <a:gd name="T4" fmla="*/ 0 w 615"/>
                <a:gd name="T5" fmla="*/ 262 h 1115"/>
                <a:gd name="T6" fmla="*/ 262 w 615"/>
                <a:gd name="T7" fmla="*/ 0 h 1115"/>
                <a:gd name="T8" fmla="*/ 615 w 615"/>
                <a:gd name="T9" fmla="*/ 0 h 1115"/>
                <a:gd name="T10" fmla="*/ 615 w 615"/>
                <a:gd name="T11" fmla="*/ 853 h 1115"/>
                <a:gd name="T12" fmla="*/ 353 w 615"/>
                <a:gd name="T13" fmla="*/ 1115 h 1115"/>
              </a:gdLst>
              <a:ahLst/>
              <a:cxnLst>
                <a:cxn ang="0">
                  <a:pos x="T0" y="T1"/>
                </a:cxn>
                <a:cxn ang="0">
                  <a:pos x="T2" y="T3"/>
                </a:cxn>
                <a:cxn ang="0">
                  <a:pos x="T4" y="T5"/>
                </a:cxn>
                <a:cxn ang="0">
                  <a:pos x="T6" y="T7"/>
                </a:cxn>
                <a:cxn ang="0">
                  <a:pos x="T8" y="T9"/>
                </a:cxn>
                <a:cxn ang="0">
                  <a:pos x="T10" y="T11"/>
                </a:cxn>
                <a:cxn ang="0">
                  <a:pos x="T12" y="T13"/>
                </a:cxn>
              </a:cxnLst>
              <a:rect l="0" t="0" r="r" b="b"/>
              <a:pathLst>
                <a:path w="615" h="1115">
                  <a:moveTo>
                    <a:pt x="353" y="1115"/>
                  </a:moveTo>
                  <a:cubicBezTo>
                    <a:pt x="0" y="1115"/>
                    <a:pt x="0" y="1115"/>
                    <a:pt x="0" y="1115"/>
                  </a:cubicBezTo>
                  <a:cubicBezTo>
                    <a:pt x="0" y="262"/>
                    <a:pt x="0" y="262"/>
                    <a:pt x="0" y="262"/>
                  </a:cubicBezTo>
                  <a:cubicBezTo>
                    <a:pt x="0" y="117"/>
                    <a:pt x="117" y="0"/>
                    <a:pt x="262" y="0"/>
                  </a:cubicBezTo>
                  <a:cubicBezTo>
                    <a:pt x="615" y="0"/>
                    <a:pt x="615" y="0"/>
                    <a:pt x="615" y="0"/>
                  </a:cubicBezTo>
                  <a:cubicBezTo>
                    <a:pt x="615" y="853"/>
                    <a:pt x="615" y="853"/>
                    <a:pt x="615" y="853"/>
                  </a:cubicBezTo>
                  <a:cubicBezTo>
                    <a:pt x="615" y="998"/>
                    <a:pt x="498" y="1115"/>
                    <a:pt x="353" y="111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 name="Rectangle 23"/>
          <p:cNvSpPr/>
          <p:nvPr/>
        </p:nvSpPr>
        <p:spPr>
          <a:xfrm>
            <a:off x="799285" y="3646553"/>
            <a:ext cx="14992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204144" y="2872127"/>
            <a:ext cx="689578" cy="637154"/>
            <a:chOff x="2554288" y="1943100"/>
            <a:chExt cx="542925" cy="501650"/>
          </a:xfrm>
          <a:solidFill>
            <a:schemeClr val="bg1"/>
          </a:solidFill>
        </p:grpSpPr>
        <p:sp>
          <p:nvSpPr>
            <p:cNvPr id="26" name="Freeform 58"/>
            <p:cNvSpPr>
              <a:spLocks/>
            </p:cNvSpPr>
            <p:nvPr/>
          </p:nvSpPr>
          <p:spPr bwMode="auto">
            <a:xfrm>
              <a:off x="2554288" y="1943100"/>
              <a:ext cx="542925" cy="403225"/>
            </a:xfrm>
            <a:custGeom>
              <a:avLst/>
              <a:gdLst>
                <a:gd name="T0" fmla="*/ 2095 w 3422"/>
                <a:gd name="T1" fmla="*/ 44 h 2536"/>
                <a:gd name="T2" fmla="*/ 2418 w 3422"/>
                <a:gd name="T3" fmla="*/ 212 h 2536"/>
                <a:gd name="T4" fmla="*/ 2659 w 3422"/>
                <a:gd name="T5" fmla="*/ 486 h 2536"/>
                <a:gd name="T6" fmla="*/ 2782 w 3422"/>
                <a:gd name="T7" fmla="*/ 825 h 2536"/>
                <a:gd name="T8" fmla="*/ 3094 w 3422"/>
                <a:gd name="T9" fmla="*/ 984 h 2536"/>
                <a:gd name="T10" fmla="*/ 3317 w 3422"/>
                <a:gd name="T11" fmla="*/ 1253 h 2536"/>
                <a:gd name="T12" fmla="*/ 3419 w 3422"/>
                <a:gd name="T13" fmla="*/ 1593 h 2536"/>
                <a:gd name="T14" fmla="*/ 3383 w 3422"/>
                <a:gd name="T15" fmla="*/ 1921 h 2536"/>
                <a:gd name="T16" fmla="*/ 3235 w 3422"/>
                <a:gd name="T17" fmla="*/ 2207 h 2536"/>
                <a:gd name="T18" fmla="*/ 2991 w 3422"/>
                <a:gd name="T19" fmla="*/ 2422 h 2536"/>
                <a:gd name="T20" fmla="*/ 2692 w 3422"/>
                <a:gd name="T21" fmla="*/ 2529 h 2536"/>
                <a:gd name="T22" fmla="*/ 2039 w 3422"/>
                <a:gd name="T23" fmla="*/ 2514 h 2536"/>
                <a:gd name="T24" fmla="*/ 2006 w 3422"/>
                <a:gd name="T25" fmla="*/ 2419 h 2536"/>
                <a:gd name="T26" fmla="*/ 2077 w 3422"/>
                <a:gd name="T27" fmla="*/ 2348 h 2536"/>
                <a:gd name="T28" fmla="*/ 2800 w 3422"/>
                <a:gd name="T29" fmla="*/ 2303 h 2536"/>
                <a:gd name="T30" fmla="*/ 3052 w 3422"/>
                <a:gd name="T31" fmla="*/ 2127 h 2536"/>
                <a:gd name="T32" fmla="*/ 3204 w 3422"/>
                <a:gd name="T33" fmla="*/ 1857 h 2536"/>
                <a:gd name="T34" fmla="*/ 3221 w 3422"/>
                <a:gd name="T35" fmla="*/ 1546 h 2536"/>
                <a:gd name="T36" fmla="*/ 3109 w 3422"/>
                <a:gd name="T37" fmla="*/ 1274 h 2536"/>
                <a:gd name="T38" fmla="*/ 2900 w 3422"/>
                <a:gd name="T39" fmla="*/ 1077 h 2536"/>
                <a:gd name="T40" fmla="*/ 2662 w 3422"/>
                <a:gd name="T41" fmla="*/ 989 h 2536"/>
                <a:gd name="T42" fmla="*/ 2604 w 3422"/>
                <a:gd name="T43" fmla="*/ 910 h 2536"/>
                <a:gd name="T44" fmla="*/ 2505 w 3422"/>
                <a:gd name="T45" fmla="*/ 596 h 2536"/>
                <a:gd name="T46" fmla="*/ 2296 w 3422"/>
                <a:gd name="T47" fmla="*/ 354 h 2536"/>
                <a:gd name="T48" fmla="*/ 2007 w 3422"/>
                <a:gd name="T49" fmla="*/ 214 h 2536"/>
                <a:gd name="T50" fmla="*/ 1676 w 3422"/>
                <a:gd name="T51" fmla="*/ 199 h 2536"/>
                <a:gd name="T52" fmla="*/ 1377 w 3422"/>
                <a:gd name="T53" fmla="*/ 314 h 2536"/>
                <a:gd name="T54" fmla="*/ 1146 w 3422"/>
                <a:gd name="T55" fmla="*/ 534 h 2536"/>
                <a:gd name="T56" fmla="*/ 1040 w 3422"/>
                <a:gd name="T57" fmla="*/ 690 h 2536"/>
                <a:gd name="T58" fmla="*/ 924 w 3422"/>
                <a:gd name="T59" fmla="*/ 684 h 2536"/>
                <a:gd name="T60" fmla="*/ 705 w 3422"/>
                <a:gd name="T61" fmla="*/ 703 h 2536"/>
                <a:gd name="T62" fmla="*/ 538 w 3422"/>
                <a:gd name="T63" fmla="*/ 849 h 2536"/>
                <a:gd name="T64" fmla="*/ 492 w 3422"/>
                <a:gd name="T65" fmla="*/ 1068 h 2536"/>
                <a:gd name="T66" fmla="*/ 511 w 3422"/>
                <a:gd name="T67" fmla="*/ 1212 h 2536"/>
                <a:gd name="T68" fmla="*/ 382 w 3422"/>
                <a:gd name="T69" fmla="*/ 1326 h 2536"/>
                <a:gd name="T70" fmla="*/ 231 w 3422"/>
                <a:gd name="T71" fmla="*/ 1539 h 2536"/>
                <a:gd name="T72" fmla="*/ 193 w 3422"/>
                <a:gd name="T73" fmla="*/ 1808 h 2536"/>
                <a:gd name="T74" fmla="*/ 293 w 3422"/>
                <a:gd name="T75" fmla="*/ 2086 h 2536"/>
                <a:gd name="T76" fmla="*/ 503 w 3422"/>
                <a:gd name="T77" fmla="*/ 2282 h 2536"/>
                <a:gd name="T78" fmla="*/ 1322 w 3422"/>
                <a:gd name="T79" fmla="*/ 2346 h 2536"/>
                <a:gd name="T80" fmla="*/ 1407 w 3422"/>
                <a:gd name="T81" fmla="*/ 2399 h 2536"/>
                <a:gd name="T82" fmla="*/ 1396 w 3422"/>
                <a:gd name="T83" fmla="*/ 2501 h 2536"/>
                <a:gd name="T84" fmla="*/ 711 w 3422"/>
                <a:gd name="T85" fmla="*/ 2536 h 2536"/>
                <a:gd name="T86" fmla="*/ 408 w 3422"/>
                <a:gd name="T87" fmla="*/ 2448 h 2536"/>
                <a:gd name="T88" fmla="*/ 163 w 3422"/>
                <a:gd name="T89" fmla="*/ 2231 h 2536"/>
                <a:gd name="T90" fmla="*/ 24 w 3422"/>
                <a:gd name="T91" fmla="*/ 1940 h 2536"/>
                <a:gd name="T92" fmla="*/ 11 w 3422"/>
                <a:gd name="T93" fmla="*/ 1618 h 2536"/>
                <a:gd name="T94" fmla="*/ 132 w 3422"/>
                <a:gd name="T95" fmla="*/ 1325 h 2536"/>
                <a:gd name="T96" fmla="*/ 305 w 3422"/>
                <a:gd name="T97" fmla="*/ 1103 h 2536"/>
                <a:gd name="T98" fmla="*/ 327 w 3422"/>
                <a:gd name="T99" fmla="*/ 857 h 2536"/>
                <a:gd name="T100" fmla="*/ 479 w 3422"/>
                <a:gd name="T101" fmla="*/ 626 h 2536"/>
                <a:gd name="T102" fmla="*/ 725 w 3422"/>
                <a:gd name="T103" fmla="*/ 499 h 2536"/>
                <a:gd name="T104" fmla="*/ 982 w 3422"/>
                <a:gd name="T105" fmla="*/ 439 h 2536"/>
                <a:gd name="T106" fmla="*/ 1212 w 3422"/>
                <a:gd name="T107" fmla="*/ 197 h 2536"/>
                <a:gd name="T108" fmla="*/ 1525 w 3422"/>
                <a:gd name="T109" fmla="*/ 41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22" h="2536">
                  <a:moveTo>
                    <a:pt x="1805" y="0"/>
                  </a:moveTo>
                  <a:lnTo>
                    <a:pt x="1879" y="3"/>
                  </a:lnTo>
                  <a:lnTo>
                    <a:pt x="1952" y="12"/>
                  </a:lnTo>
                  <a:lnTo>
                    <a:pt x="2025" y="25"/>
                  </a:lnTo>
                  <a:lnTo>
                    <a:pt x="2095" y="44"/>
                  </a:lnTo>
                  <a:lnTo>
                    <a:pt x="2164" y="68"/>
                  </a:lnTo>
                  <a:lnTo>
                    <a:pt x="2231" y="96"/>
                  </a:lnTo>
                  <a:lnTo>
                    <a:pt x="2296" y="130"/>
                  </a:lnTo>
                  <a:lnTo>
                    <a:pt x="2357" y="168"/>
                  </a:lnTo>
                  <a:lnTo>
                    <a:pt x="2418" y="212"/>
                  </a:lnTo>
                  <a:lnTo>
                    <a:pt x="2474" y="260"/>
                  </a:lnTo>
                  <a:lnTo>
                    <a:pt x="2527" y="312"/>
                  </a:lnTo>
                  <a:lnTo>
                    <a:pt x="2575" y="367"/>
                  </a:lnTo>
                  <a:lnTo>
                    <a:pt x="2619" y="425"/>
                  </a:lnTo>
                  <a:lnTo>
                    <a:pt x="2659" y="486"/>
                  </a:lnTo>
                  <a:lnTo>
                    <a:pt x="2693" y="549"/>
                  </a:lnTo>
                  <a:lnTo>
                    <a:pt x="2723" y="616"/>
                  </a:lnTo>
                  <a:lnTo>
                    <a:pt x="2748" y="683"/>
                  </a:lnTo>
                  <a:lnTo>
                    <a:pt x="2768" y="754"/>
                  </a:lnTo>
                  <a:lnTo>
                    <a:pt x="2782" y="825"/>
                  </a:lnTo>
                  <a:lnTo>
                    <a:pt x="2851" y="846"/>
                  </a:lnTo>
                  <a:lnTo>
                    <a:pt x="2916" y="873"/>
                  </a:lnTo>
                  <a:lnTo>
                    <a:pt x="2979" y="905"/>
                  </a:lnTo>
                  <a:lnTo>
                    <a:pt x="3038" y="943"/>
                  </a:lnTo>
                  <a:lnTo>
                    <a:pt x="3094" y="984"/>
                  </a:lnTo>
                  <a:lnTo>
                    <a:pt x="3146" y="1030"/>
                  </a:lnTo>
                  <a:lnTo>
                    <a:pt x="3195" y="1081"/>
                  </a:lnTo>
                  <a:lnTo>
                    <a:pt x="3240" y="1135"/>
                  </a:lnTo>
                  <a:lnTo>
                    <a:pt x="3280" y="1192"/>
                  </a:lnTo>
                  <a:lnTo>
                    <a:pt x="3317" y="1253"/>
                  </a:lnTo>
                  <a:lnTo>
                    <a:pt x="3347" y="1316"/>
                  </a:lnTo>
                  <a:lnTo>
                    <a:pt x="3373" y="1383"/>
                  </a:lnTo>
                  <a:lnTo>
                    <a:pt x="3394" y="1451"/>
                  </a:lnTo>
                  <a:lnTo>
                    <a:pt x="3409" y="1522"/>
                  </a:lnTo>
                  <a:lnTo>
                    <a:pt x="3419" y="1593"/>
                  </a:lnTo>
                  <a:lnTo>
                    <a:pt x="3422" y="1667"/>
                  </a:lnTo>
                  <a:lnTo>
                    <a:pt x="3420" y="1731"/>
                  </a:lnTo>
                  <a:lnTo>
                    <a:pt x="3412" y="1796"/>
                  </a:lnTo>
                  <a:lnTo>
                    <a:pt x="3400" y="1859"/>
                  </a:lnTo>
                  <a:lnTo>
                    <a:pt x="3383" y="1921"/>
                  </a:lnTo>
                  <a:lnTo>
                    <a:pt x="3362" y="1983"/>
                  </a:lnTo>
                  <a:lnTo>
                    <a:pt x="3337" y="2042"/>
                  </a:lnTo>
                  <a:lnTo>
                    <a:pt x="3307" y="2099"/>
                  </a:lnTo>
                  <a:lnTo>
                    <a:pt x="3273" y="2154"/>
                  </a:lnTo>
                  <a:lnTo>
                    <a:pt x="3235" y="2207"/>
                  </a:lnTo>
                  <a:lnTo>
                    <a:pt x="3192" y="2257"/>
                  </a:lnTo>
                  <a:lnTo>
                    <a:pt x="3146" y="2304"/>
                  </a:lnTo>
                  <a:lnTo>
                    <a:pt x="3096" y="2348"/>
                  </a:lnTo>
                  <a:lnTo>
                    <a:pt x="3045" y="2386"/>
                  </a:lnTo>
                  <a:lnTo>
                    <a:pt x="2991" y="2422"/>
                  </a:lnTo>
                  <a:lnTo>
                    <a:pt x="2934" y="2452"/>
                  </a:lnTo>
                  <a:lnTo>
                    <a:pt x="2876" y="2478"/>
                  </a:lnTo>
                  <a:lnTo>
                    <a:pt x="2816" y="2500"/>
                  </a:lnTo>
                  <a:lnTo>
                    <a:pt x="2754" y="2516"/>
                  </a:lnTo>
                  <a:lnTo>
                    <a:pt x="2692" y="2529"/>
                  </a:lnTo>
                  <a:lnTo>
                    <a:pt x="2628" y="2535"/>
                  </a:lnTo>
                  <a:lnTo>
                    <a:pt x="2099" y="2535"/>
                  </a:lnTo>
                  <a:lnTo>
                    <a:pt x="2077" y="2533"/>
                  </a:lnTo>
                  <a:lnTo>
                    <a:pt x="2057" y="2526"/>
                  </a:lnTo>
                  <a:lnTo>
                    <a:pt x="2039" y="2514"/>
                  </a:lnTo>
                  <a:lnTo>
                    <a:pt x="2025" y="2500"/>
                  </a:lnTo>
                  <a:lnTo>
                    <a:pt x="2013" y="2482"/>
                  </a:lnTo>
                  <a:lnTo>
                    <a:pt x="2006" y="2462"/>
                  </a:lnTo>
                  <a:lnTo>
                    <a:pt x="2004" y="2440"/>
                  </a:lnTo>
                  <a:lnTo>
                    <a:pt x="2006" y="2419"/>
                  </a:lnTo>
                  <a:lnTo>
                    <a:pt x="2013" y="2399"/>
                  </a:lnTo>
                  <a:lnTo>
                    <a:pt x="2025" y="2381"/>
                  </a:lnTo>
                  <a:lnTo>
                    <a:pt x="2039" y="2367"/>
                  </a:lnTo>
                  <a:lnTo>
                    <a:pt x="2057" y="2355"/>
                  </a:lnTo>
                  <a:lnTo>
                    <a:pt x="2077" y="2348"/>
                  </a:lnTo>
                  <a:lnTo>
                    <a:pt x="2099" y="2346"/>
                  </a:lnTo>
                  <a:lnTo>
                    <a:pt x="2617" y="2346"/>
                  </a:lnTo>
                  <a:lnTo>
                    <a:pt x="2681" y="2338"/>
                  </a:lnTo>
                  <a:lnTo>
                    <a:pt x="2741" y="2323"/>
                  </a:lnTo>
                  <a:lnTo>
                    <a:pt x="2800" y="2303"/>
                  </a:lnTo>
                  <a:lnTo>
                    <a:pt x="2856" y="2277"/>
                  </a:lnTo>
                  <a:lnTo>
                    <a:pt x="2910" y="2247"/>
                  </a:lnTo>
                  <a:lnTo>
                    <a:pt x="2961" y="2211"/>
                  </a:lnTo>
                  <a:lnTo>
                    <a:pt x="3008" y="2172"/>
                  </a:lnTo>
                  <a:lnTo>
                    <a:pt x="3052" y="2127"/>
                  </a:lnTo>
                  <a:lnTo>
                    <a:pt x="3091" y="2079"/>
                  </a:lnTo>
                  <a:lnTo>
                    <a:pt x="3126" y="2028"/>
                  </a:lnTo>
                  <a:lnTo>
                    <a:pt x="3158" y="1973"/>
                  </a:lnTo>
                  <a:lnTo>
                    <a:pt x="3184" y="1916"/>
                  </a:lnTo>
                  <a:lnTo>
                    <a:pt x="3204" y="1857"/>
                  </a:lnTo>
                  <a:lnTo>
                    <a:pt x="3219" y="1795"/>
                  </a:lnTo>
                  <a:lnTo>
                    <a:pt x="3228" y="1731"/>
                  </a:lnTo>
                  <a:lnTo>
                    <a:pt x="3231" y="1667"/>
                  </a:lnTo>
                  <a:lnTo>
                    <a:pt x="3228" y="1606"/>
                  </a:lnTo>
                  <a:lnTo>
                    <a:pt x="3221" y="1546"/>
                  </a:lnTo>
                  <a:lnTo>
                    <a:pt x="3208" y="1488"/>
                  </a:lnTo>
                  <a:lnTo>
                    <a:pt x="3190" y="1430"/>
                  </a:lnTo>
                  <a:lnTo>
                    <a:pt x="3167" y="1375"/>
                  </a:lnTo>
                  <a:lnTo>
                    <a:pt x="3140" y="1324"/>
                  </a:lnTo>
                  <a:lnTo>
                    <a:pt x="3109" y="1274"/>
                  </a:lnTo>
                  <a:lnTo>
                    <a:pt x="3075" y="1227"/>
                  </a:lnTo>
                  <a:lnTo>
                    <a:pt x="3036" y="1184"/>
                  </a:lnTo>
                  <a:lnTo>
                    <a:pt x="2993" y="1144"/>
                  </a:lnTo>
                  <a:lnTo>
                    <a:pt x="2949" y="1109"/>
                  </a:lnTo>
                  <a:lnTo>
                    <a:pt x="2900" y="1077"/>
                  </a:lnTo>
                  <a:lnTo>
                    <a:pt x="2849" y="1048"/>
                  </a:lnTo>
                  <a:lnTo>
                    <a:pt x="2796" y="1026"/>
                  </a:lnTo>
                  <a:lnTo>
                    <a:pt x="2740" y="1008"/>
                  </a:lnTo>
                  <a:lnTo>
                    <a:pt x="2682" y="996"/>
                  </a:lnTo>
                  <a:lnTo>
                    <a:pt x="2662" y="989"/>
                  </a:lnTo>
                  <a:lnTo>
                    <a:pt x="2644" y="980"/>
                  </a:lnTo>
                  <a:lnTo>
                    <a:pt x="2629" y="966"/>
                  </a:lnTo>
                  <a:lnTo>
                    <a:pt x="2616" y="950"/>
                  </a:lnTo>
                  <a:lnTo>
                    <a:pt x="2608" y="931"/>
                  </a:lnTo>
                  <a:lnTo>
                    <a:pt x="2604" y="910"/>
                  </a:lnTo>
                  <a:lnTo>
                    <a:pt x="2594" y="843"/>
                  </a:lnTo>
                  <a:lnTo>
                    <a:pt x="2579" y="778"/>
                  </a:lnTo>
                  <a:lnTo>
                    <a:pt x="2559" y="714"/>
                  </a:lnTo>
                  <a:lnTo>
                    <a:pt x="2535" y="654"/>
                  </a:lnTo>
                  <a:lnTo>
                    <a:pt x="2505" y="596"/>
                  </a:lnTo>
                  <a:lnTo>
                    <a:pt x="2472" y="541"/>
                  </a:lnTo>
                  <a:lnTo>
                    <a:pt x="2433" y="489"/>
                  </a:lnTo>
                  <a:lnTo>
                    <a:pt x="2392" y="440"/>
                  </a:lnTo>
                  <a:lnTo>
                    <a:pt x="2346" y="396"/>
                  </a:lnTo>
                  <a:lnTo>
                    <a:pt x="2296" y="354"/>
                  </a:lnTo>
                  <a:lnTo>
                    <a:pt x="2244" y="317"/>
                  </a:lnTo>
                  <a:lnTo>
                    <a:pt x="2189" y="285"/>
                  </a:lnTo>
                  <a:lnTo>
                    <a:pt x="2131" y="255"/>
                  </a:lnTo>
                  <a:lnTo>
                    <a:pt x="2069" y="233"/>
                  </a:lnTo>
                  <a:lnTo>
                    <a:pt x="2007" y="214"/>
                  </a:lnTo>
                  <a:lnTo>
                    <a:pt x="1942" y="199"/>
                  </a:lnTo>
                  <a:lnTo>
                    <a:pt x="1875" y="191"/>
                  </a:lnTo>
                  <a:lnTo>
                    <a:pt x="1806" y="189"/>
                  </a:lnTo>
                  <a:lnTo>
                    <a:pt x="1740" y="191"/>
                  </a:lnTo>
                  <a:lnTo>
                    <a:pt x="1676" y="199"/>
                  </a:lnTo>
                  <a:lnTo>
                    <a:pt x="1612" y="213"/>
                  </a:lnTo>
                  <a:lnTo>
                    <a:pt x="1551" y="231"/>
                  </a:lnTo>
                  <a:lnTo>
                    <a:pt x="1490" y="253"/>
                  </a:lnTo>
                  <a:lnTo>
                    <a:pt x="1432" y="281"/>
                  </a:lnTo>
                  <a:lnTo>
                    <a:pt x="1377" y="314"/>
                  </a:lnTo>
                  <a:lnTo>
                    <a:pt x="1324" y="350"/>
                  </a:lnTo>
                  <a:lnTo>
                    <a:pt x="1275" y="390"/>
                  </a:lnTo>
                  <a:lnTo>
                    <a:pt x="1229" y="434"/>
                  </a:lnTo>
                  <a:lnTo>
                    <a:pt x="1186" y="483"/>
                  </a:lnTo>
                  <a:lnTo>
                    <a:pt x="1146" y="534"/>
                  </a:lnTo>
                  <a:lnTo>
                    <a:pt x="1112" y="589"/>
                  </a:lnTo>
                  <a:lnTo>
                    <a:pt x="1081" y="648"/>
                  </a:lnTo>
                  <a:lnTo>
                    <a:pt x="1071" y="664"/>
                  </a:lnTo>
                  <a:lnTo>
                    <a:pt x="1057" y="679"/>
                  </a:lnTo>
                  <a:lnTo>
                    <a:pt x="1040" y="690"/>
                  </a:lnTo>
                  <a:lnTo>
                    <a:pt x="1022" y="698"/>
                  </a:lnTo>
                  <a:lnTo>
                    <a:pt x="1003" y="702"/>
                  </a:lnTo>
                  <a:lnTo>
                    <a:pt x="982" y="701"/>
                  </a:lnTo>
                  <a:lnTo>
                    <a:pt x="962" y="696"/>
                  </a:lnTo>
                  <a:lnTo>
                    <a:pt x="924" y="684"/>
                  </a:lnTo>
                  <a:lnTo>
                    <a:pt x="883" y="677"/>
                  </a:lnTo>
                  <a:lnTo>
                    <a:pt x="842" y="675"/>
                  </a:lnTo>
                  <a:lnTo>
                    <a:pt x="794" y="678"/>
                  </a:lnTo>
                  <a:lnTo>
                    <a:pt x="748" y="687"/>
                  </a:lnTo>
                  <a:lnTo>
                    <a:pt x="705" y="703"/>
                  </a:lnTo>
                  <a:lnTo>
                    <a:pt x="664" y="723"/>
                  </a:lnTo>
                  <a:lnTo>
                    <a:pt x="627" y="748"/>
                  </a:lnTo>
                  <a:lnTo>
                    <a:pt x="593" y="778"/>
                  </a:lnTo>
                  <a:lnTo>
                    <a:pt x="563" y="812"/>
                  </a:lnTo>
                  <a:lnTo>
                    <a:pt x="538" y="849"/>
                  </a:lnTo>
                  <a:lnTo>
                    <a:pt x="518" y="890"/>
                  </a:lnTo>
                  <a:lnTo>
                    <a:pt x="502" y="933"/>
                  </a:lnTo>
                  <a:lnTo>
                    <a:pt x="493" y="979"/>
                  </a:lnTo>
                  <a:lnTo>
                    <a:pt x="490" y="1027"/>
                  </a:lnTo>
                  <a:lnTo>
                    <a:pt x="492" y="1068"/>
                  </a:lnTo>
                  <a:lnTo>
                    <a:pt x="499" y="1109"/>
                  </a:lnTo>
                  <a:lnTo>
                    <a:pt x="510" y="1148"/>
                  </a:lnTo>
                  <a:lnTo>
                    <a:pt x="516" y="1170"/>
                  </a:lnTo>
                  <a:lnTo>
                    <a:pt x="516" y="1192"/>
                  </a:lnTo>
                  <a:lnTo>
                    <a:pt x="511" y="1212"/>
                  </a:lnTo>
                  <a:lnTo>
                    <a:pt x="501" y="1232"/>
                  </a:lnTo>
                  <a:lnTo>
                    <a:pt x="487" y="1249"/>
                  </a:lnTo>
                  <a:lnTo>
                    <a:pt x="469" y="1263"/>
                  </a:lnTo>
                  <a:lnTo>
                    <a:pt x="424" y="1292"/>
                  </a:lnTo>
                  <a:lnTo>
                    <a:pt x="382" y="1326"/>
                  </a:lnTo>
                  <a:lnTo>
                    <a:pt x="344" y="1363"/>
                  </a:lnTo>
                  <a:lnTo>
                    <a:pt x="309" y="1402"/>
                  </a:lnTo>
                  <a:lnTo>
                    <a:pt x="279" y="1446"/>
                  </a:lnTo>
                  <a:lnTo>
                    <a:pt x="253" y="1492"/>
                  </a:lnTo>
                  <a:lnTo>
                    <a:pt x="231" y="1539"/>
                  </a:lnTo>
                  <a:lnTo>
                    <a:pt x="213" y="1589"/>
                  </a:lnTo>
                  <a:lnTo>
                    <a:pt x="201" y="1641"/>
                  </a:lnTo>
                  <a:lnTo>
                    <a:pt x="192" y="1694"/>
                  </a:lnTo>
                  <a:lnTo>
                    <a:pt x="190" y="1748"/>
                  </a:lnTo>
                  <a:lnTo>
                    <a:pt x="193" y="1808"/>
                  </a:lnTo>
                  <a:lnTo>
                    <a:pt x="203" y="1868"/>
                  </a:lnTo>
                  <a:lnTo>
                    <a:pt x="217" y="1927"/>
                  </a:lnTo>
                  <a:lnTo>
                    <a:pt x="238" y="1983"/>
                  </a:lnTo>
                  <a:lnTo>
                    <a:pt x="263" y="2036"/>
                  </a:lnTo>
                  <a:lnTo>
                    <a:pt x="293" y="2086"/>
                  </a:lnTo>
                  <a:lnTo>
                    <a:pt x="328" y="2133"/>
                  </a:lnTo>
                  <a:lnTo>
                    <a:pt x="367" y="2177"/>
                  </a:lnTo>
                  <a:lnTo>
                    <a:pt x="408" y="2216"/>
                  </a:lnTo>
                  <a:lnTo>
                    <a:pt x="454" y="2251"/>
                  </a:lnTo>
                  <a:lnTo>
                    <a:pt x="503" y="2282"/>
                  </a:lnTo>
                  <a:lnTo>
                    <a:pt x="554" y="2307"/>
                  </a:lnTo>
                  <a:lnTo>
                    <a:pt x="608" y="2326"/>
                  </a:lnTo>
                  <a:lnTo>
                    <a:pt x="663" y="2340"/>
                  </a:lnTo>
                  <a:lnTo>
                    <a:pt x="719" y="2346"/>
                  </a:lnTo>
                  <a:lnTo>
                    <a:pt x="1322" y="2346"/>
                  </a:lnTo>
                  <a:lnTo>
                    <a:pt x="1344" y="2349"/>
                  </a:lnTo>
                  <a:lnTo>
                    <a:pt x="1364" y="2356"/>
                  </a:lnTo>
                  <a:lnTo>
                    <a:pt x="1381" y="2367"/>
                  </a:lnTo>
                  <a:lnTo>
                    <a:pt x="1396" y="2381"/>
                  </a:lnTo>
                  <a:lnTo>
                    <a:pt x="1407" y="2399"/>
                  </a:lnTo>
                  <a:lnTo>
                    <a:pt x="1415" y="2420"/>
                  </a:lnTo>
                  <a:lnTo>
                    <a:pt x="1417" y="2441"/>
                  </a:lnTo>
                  <a:lnTo>
                    <a:pt x="1415" y="2463"/>
                  </a:lnTo>
                  <a:lnTo>
                    <a:pt x="1407" y="2483"/>
                  </a:lnTo>
                  <a:lnTo>
                    <a:pt x="1396" y="2501"/>
                  </a:lnTo>
                  <a:lnTo>
                    <a:pt x="1381" y="2515"/>
                  </a:lnTo>
                  <a:lnTo>
                    <a:pt x="1364" y="2527"/>
                  </a:lnTo>
                  <a:lnTo>
                    <a:pt x="1344" y="2534"/>
                  </a:lnTo>
                  <a:lnTo>
                    <a:pt x="1322" y="2536"/>
                  </a:lnTo>
                  <a:lnTo>
                    <a:pt x="711" y="2536"/>
                  </a:lnTo>
                  <a:lnTo>
                    <a:pt x="648" y="2530"/>
                  </a:lnTo>
                  <a:lnTo>
                    <a:pt x="586" y="2517"/>
                  </a:lnTo>
                  <a:lnTo>
                    <a:pt x="525" y="2500"/>
                  </a:lnTo>
                  <a:lnTo>
                    <a:pt x="466" y="2476"/>
                  </a:lnTo>
                  <a:lnTo>
                    <a:pt x="408" y="2448"/>
                  </a:lnTo>
                  <a:lnTo>
                    <a:pt x="353" y="2413"/>
                  </a:lnTo>
                  <a:lnTo>
                    <a:pt x="301" y="2374"/>
                  </a:lnTo>
                  <a:lnTo>
                    <a:pt x="252" y="2330"/>
                  </a:lnTo>
                  <a:lnTo>
                    <a:pt x="205" y="2282"/>
                  </a:lnTo>
                  <a:lnTo>
                    <a:pt x="163" y="2231"/>
                  </a:lnTo>
                  <a:lnTo>
                    <a:pt x="126" y="2177"/>
                  </a:lnTo>
                  <a:lnTo>
                    <a:pt x="93" y="2120"/>
                  </a:lnTo>
                  <a:lnTo>
                    <a:pt x="64" y="2062"/>
                  </a:lnTo>
                  <a:lnTo>
                    <a:pt x="42" y="2001"/>
                  </a:lnTo>
                  <a:lnTo>
                    <a:pt x="24" y="1940"/>
                  </a:lnTo>
                  <a:lnTo>
                    <a:pt x="10" y="1877"/>
                  </a:lnTo>
                  <a:lnTo>
                    <a:pt x="3" y="1813"/>
                  </a:lnTo>
                  <a:lnTo>
                    <a:pt x="0" y="1748"/>
                  </a:lnTo>
                  <a:lnTo>
                    <a:pt x="3" y="1683"/>
                  </a:lnTo>
                  <a:lnTo>
                    <a:pt x="11" y="1618"/>
                  </a:lnTo>
                  <a:lnTo>
                    <a:pt x="25" y="1556"/>
                  </a:lnTo>
                  <a:lnTo>
                    <a:pt x="45" y="1495"/>
                  </a:lnTo>
                  <a:lnTo>
                    <a:pt x="69" y="1436"/>
                  </a:lnTo>
                  <a:lnTo>
                    <a:pt x="98" y="1379"/>
                  </a:lnTo>
                  <a:lnTo>
                    <a:pt x="132" y="1325"/>
                  </a:lnTo>
                  <a:lnTo>
                    <a:pt x="170" y="1274"/>
                  </a:lnTo>
                  <a:lnTo>
                    <a:pt x="213" y="1225"/>
                  </a:lnTo>
                  <a:lnTo>
                    <a:pt x="260" y="1181"/>
                  </a:lnTo>
                  <a:lnTo>
                    <a:pt x="311" y="1141"/>
                  </a:lnTo>
                  <a:lnTo>
                    <a:pt x="305" y="1103"/>
                  </a:lnTo>
                  <a:lnTo>
                    <a:pt x="301" y="1066"/>
                  </a:lnTo>
                  <a:lnTo>
                    <a:pt x="299" y="1028"/>
                  </a:lnTo>
                  <a:lnTo>
                    <a:pt x="302" y="970"/>
                  </a:lnTo>
                  <a:lnTo>
                    <a:pt x="312" y="913"/>
                  </a:lnTo>
                  <a:lnTo>
                    <a:pt x="327" y="857"/>
                  </a:lnTo>
                  <a:lnTo>
                    <a:pt x="348" y="805"/>
                  </a:lnTo>
                  <a:lnTo>
                    <a:pt x="374" y="755"/>
                  </a:lnTo>
                  <a:lnTo>
                    <a:pt x="404" y="708"/>
                  </a:lnTo>
                  <a:lnTo>
                    <a:pt x="440" y="665"/>
                  </a:lnTo>
                  <a:lnTo>
                    <a:pt x="479" y="626"/>
                  </a:lnTo>
                  <a:lnTo>
                    <a:pt x="522" y="591"/>
                  </a:lnTo>
                  <a:lnTo>
                    <a:pt x="569" y="561"/>
                  </a:lnTo>
                  <a:lnTo>
                    <a:pt x="618" y="535"/>
                  </a:lnTo>
                  <a:lnTo>
                    <a:pt x="671" y="514"/>
                  </a:lnTo>
                  <a:lnTo>
                    <a:pt x="725" y="499"/>
                  </a:lnTo>
                  <a:lnTo>
                    <a:pt x="784" y="490"/>
                  </a:lnTo>
                  <a:lnTo>
                    <a:pt x="842" y="486"/>
                  </a:lnTo>
                  <a:lnTo>
                    <a:pt x="895" y="489"/>
                  </a:lnTo>
                  <a:lnTo>
                    <a:pt x="946" y="496"/>
                  </a:lnTo>
                  <a:lnTo>
                    <a:pt x="982" y="439"/>
                  </a:lnTo>
                  <a:lnTo>
                    <a:pt x="1021" y="384"/>
                  </a:lnTo>
                  <a:lnTo>
                    <a:pt x="1063" y="333"/>
                  </a:lnTo>
                  <a:lnTo>
                    <a:pt x="1110" y="285"/>
                  </a:lnTo>
                  <a:lnTo>
                    <a:pt x="1160" y="239"/>
                  </a:lnTo>
                  <a:lnTo>
                    <a:pt x="1212" y="197"/>
                  </a:lnTo>
                  <a:lnTo>
                    <a:pt x="1268" y="158"/>
                  </a:lnTo>
                  <a:lnTo>
                    <a:pt x="1329" y="122"/>
                  </a:lnTo>
                  <a:lnTo>
                    <a:pt x="1393" y="90"/>
                  </a:lnTo>
                  <a:lnTo>
                    <a:pt x="1457" y="62"/>
                  </a:lnTo>
                  <a:lnTo>
                    <a:pt x="1525" y="41"/>
                  </a:lnTo>
                  <a:lnTo>
                    <a:pt x="1593" y="23"/>
                  </a:lnTo>
                  <a:lnTo>
                    <a:pt x="1663" y="10"/>
                  </a:lnTo>
                  <a:lnTo>
                    <a:pt x="1734" y="3"/>
                  </a:lnTo>
                  <a:lnTo>
                    <a:pt x="18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59"/>
            <p:cNvSpPr>
              <a:spLocks/>
            </p:cNvSpPr>
            <p:nvPr/>
          </p:nvSpPr>
          <p:spPr bwMode="auto">
            <a:xfrm>
              <a:off x="2730500" y="2130425"/>
              <a:ext cx="190500" cy="314325"/>
            </a:xfrm>
            <a:custGeom>
              <a:avLst/>
              <a:gdLst>
                <a:gd name="T0" fmla="*/ 597 w 1194"/>
                <a:gd name="T1" fmla="*/ 0 h 1985"/>
                <a:gd name="T2" fmla="*/ 616 w 1194"/>
                <a:gd name="T3" fmla="*/ 1 h 1985"/>
                <a:gd name="T4" fmla="*/ 633 w 1194"/>
                <a:gd name="T5" fmla="*/ 7 h 1985"/>
                <a:gd name="T6" fmla="*/ 650 w 1194"/>
                <a:gd name="T7" fmla="*/ 16 h 1985"/>
                <a:gd name="T8" fmla="*/ 664 w 1194"/>
                <a:gd name="T9" fmla="*/ 28 h 1985"/>
                <a:gd name="T10" fmla="*/ 1167 w 1194"/>
                <a:gd name="T11" fmla="*/ 530 h 1985"/>
                <a:gd name="T12" fmla="*/ 1181 w 1194"/>
                <a:gd name="T13" fmla="*/ 547 h 1985"/>
                <a:gd name="T14" fmla="*/ 1190 w 1194"/>
                <a:gd name="T15" fmla="*/ 567 h 1985"/>
                <a:gd name="T16" fmla="*/ 1194 w 1194"/>
                <a:gd name="T17" fmla="*/ 587 h 1985"/>
                <a:gd name="T18" fmla="*/ 1194 w 1194"/>
                <a:gd name="T19" fmla="*/ 607 h 1985"/>
                <a:gd name="T20" fmla="*/ 1190 w 1194"/>
                <a:gd name="T21" fmla="*/ 628 h 1985"/>
                <a:gd name="T22" fmla="*/ 1181 w 1194"/>
                <a:gd name="T23" fmla="*/ 647 h 1985"/>
                <a:gd name="T24" fmla="*/ 1167 w 1194"/>
                <a:gd name="T25" fmla="*/ 664 h 1985"/>
                <a:gd name="T26" fmla="*/ 1150 w 1194"/>
                <a:gd name="T27" fmla="*/ 678 h 1985"/>
                <a:gd name="T28" fmla="*/ 1131 w 1194"/>
                <a:gd name="T29" fmla="*/ 687 h 1985"/>
                <a:gd name="T30" fmla="*/ 1110 w 1194"/>
                <a:gd name="T31" fmla="*/ 691 h 1985"/>
                <a:gd name="T32" fmla="*/ 1090 w 1194"/>
                <a:gd name="T33" fmla="*/ 691 h 1985"/>
                <a:gd name="T34" fmla="*/ 1070 w 1194"/>
                <a:gd name="T35" fmla="*/ 687 h 1985"/>
                <a:gd name="T36" fmla="*/ 1050 w 1194"/>
                <a:gd name="T37" fmla="*/ 678 h 1985"/>
                <a:gd name="T38" fmla="*/ 1033 w 1194"/>
                <a:gd name="T39" fmla="*/ 664 h 1985"/>
                <a:gd name="T40" fmla="*/ 692 w 1194"/>
                <a:gd name="T41" fmla="*/ 324 h 1985"/>
                <a:gd name="T42" fmla="*/ 692 w 1194"/>
                <a:gd name="T43" fmla="*/ 1889 h 1985"/>
                <a:gd name="T44" fmla="*/ 689 w 1194"/>
                <a:gd name="T45" fmla="*/ 1912 h 1985"/>
                <a:gd name="T46" fmla="*/ 682 w 1194"/>
                <a:gd name="T47" fmla="*/ 1932 h 1985"/>
                <a:gd name="T48" fmla="*/ 672 w 1194"/>
                <a:gd name="T49" fmla="*/ 1949 h 1985"/>
                <a:gd name="T50" fmla="*/ 657 w 1194"/>
                <a:gd name="T51" fmla="*/ 1964 h 1985"/>
                <a:gd name="T52" fmla="*/ 639 w 1194"/>
                <a:gd name="T53" fmla="*/ 1975 h 1985"/>
                <a:gd name="T54" fmla="*/ 619 w 1194"/>
                <a:gd name="T55" fmla="*/ 1982 h 1985"/>
                <a:gd name="T56" fmla="*/ 597 w 1194"/>
                <a:gd name="T57" fmla="*/ 1985 h 1985"/>
                <a:gd name="T58" fmla="*/ 575 w 1194"/>
                <a:gd name="T59" fmla="*/ 1982 h 1985"/>
                <a:gd name="T60" fmla="*/ 555 w 1194"/>
                <a:gd name="T61" fmla="*/ 1975 h 1985"/>
                <a:gd name="T62" fmla="*/ 538 w 1194"/>
                <a:gd name="T63" fmla="*/ 1964 h 1985"/>
                <a:gd name="T64" fmla="*/ 523 w 1194"/>
                <a:gd name="T65" fmla="*/ 1949 h 1985"/>
                <a:gd name="T66" fmla="*/ 512 w 1194"/>
                <a:gd name="T67" fmla="*/ 1932 h 1985"/>
                <a:gd name="T68" fmla="*/ 504 w 1194"/>
                <a:gd name="T69" fmla="*/ 1912 h 1985"/>
                <a:gd name="T70" fmla="*/ 502 w 1194"/>
                <a:gd name="T71" fmla="*/ 1889 h 1985"/>
                <a:gd name="T72" fmla="*/ 502 w 1194"/>
                <a:gd name="T73" fmla="*/ 324 h 1985"/>
                <a:gd name="T74" fmla="*/ 161 w 1194"/>
                <a:gd name="T75" fmla="*/ 664 h 1985"/>
                <a:gd name="T76" fmla="*/ 146 w 1194"/>
                <a:gd name="T77" fmla="*/ 677 h 1985"/>
                <a:gd name="T78" fmla="*/ 129 w 1194"/>
                <a:gd name="T79" fmla="*/ 685 h 1985"/>
                <a:gd name="T80" fmla="*/ 112 w 1194"/>
                <a:gd name="T81" fmla="*/ 690 h 1985"/>
                <a:gd name="T82" fmla="*/ 94 w 1194"/>
                <a:gd name="T83" fmla="*/ 692 h 1985"/>
                <a:gd name="T84" fmla="*/ 76 w 1194"/>
                <a:gd name="T85" fmla="*/ 690 h 1985"/>
                <a:gd name="T86" fmla="*/ 58 w 1194"/>
                <a:gd name="T87" fmla="*/ 685 h 1985"/>
                <a:gd name="T88" fmla="*/ 42 w 1194"/>
                <a:gd name="T89" fmla="*/ 677 h 1985"/>
                <a:gd name="T90" fmla="*/ 27 w 1194"/>
                <a:gd name="T91" fmla="*/ 664 h 1985"/>
                <a:gd name="T92" fmla="*/ 14 w 1194"/>
                <a:gd name="T93" fmla="*/ 647 h 1985"/>
                <a:gd name="T94" fmla="*/ 4 w 1194"/>
                <a:gd name="T95" fmla="*/ 628 h 1985"/>
                <a:gd name="T96" fmla="*/ 0 w 1194"/>
                <a:gd name="T97" fmla="*/ 607 h 1985"/>
                <a:gd name="T98" fmla="*/ 0 w 1194"/>
                <a:gd name="T99" fmla="*/ 587 h 1985"/>
                <a:gd name="T100" fmla="*/ 4 w 1194"/>
                <a:gd name="T101" fmla="*/ 567 h 1985"/>
                <a:gd name="T102" fmla="*/ 14 w 1194"/>
                <a:gd name="T103" fmla="*/ 547 h 1985"/>
                <a:gd name="T104" fmla="*/ 27 w 1194"/>
                <a:gd name="T105" fmla="*/ 530 h 1985"/>
                <a:gd name="T106" fmla="*/ 530 w 1194"/>
                <a:gd name="T107" fmla="*/ 28 h 1985"/>
                <a:gd name="T108" fmla="*/ 545 w 1194"/>
                <a:gd name="T109" fmla="*/ 16 h 1985"/>
                <a:gd name="T110" fmla="*/ 562 w 1194"/>
                <a:gd name="T111" fmla="*/ 6 h 1985"/>
                <a:gd name="T112" fmla="*/ 579 w 1194"/>
                <a:gd name="T113" fmla="*/ 1 h 1985"/>
                <a:gd name="T114" fmla="*/ 597 w 1194"/>
                <a:gd name="T115" fmla="*/ 0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985">
                  <a:moveTo>
                    <a:pt x="597" y="0"/>
                  </a:moveTo>
                  <a:lnTo>
                    <a:pt x="616" y="1"/>
                  </a:lnTo>
                  <a:lnTo>
                    <a:pt x="633" y="7"/>
                  </a:lnTo>
                  <a:lnTo>
                    <a:pt x="650" y="16"/>
                  </a:lnTo>
                  <a:lnTo>
                    <a:pt x="664" y="28"/>
                  </a:lnTo>
                  <a:lnTo>
                    <a:pt x="1167" y="530"/>
                  </a:lnTo>
                  <a:lnTo>
                    <a:pt x="1181" y="547"/>
                  </a:lnTo>
                  <a:lnTo>
                    <a:pt x="1190" y="567"/>
                  </a:lnTo>
                  <a:lnTo>
                    <a:pt x="1194" y="587"/>
                  </a:lnTo>
                  <a:lnTo>
                    <a:pt x="1194" y="607"/>
                  </a:lnTo>
                  <a:lnTo>
                    <a:pt x="1190" y="628"/>
                  </a:lnTo>
                  <a:lnTo>
                    <a:pt x="1181" y="647"/>
                  </a:lnTo>
                  <a:lnTo>
                    <a:pt x="1167" y="664"/>
                  </a:lnTo>
                  <a:lnTo>
                    <a:pt x="1150" y="678"/>
                  </a:lnTo>
                  <a:lnTo>
                    <a:pt x="1131" y="687"/>
                  </a:lnTo>
                  <a:lnTo>
                    <a:pt x="1110" y="691"/>
                  </a:lnTo>
                  <a:lnTo>
                    <a:pt x="1090" y="691"/>
                  </a:lnTo>
                  <a:lnTo>
                    <a:pt x="1070" y="687"/>
                  </a:lnTo>
                  <a:lnTo>
                    <a:pt x="1050" y="678"/>
                  </a:lnTo>
                  <a:lnTo>
                    <a:pt x="1033" y="664"/>
                  </a:lnTo>
                  <a:lnTo>
                    <a:pt x="692" y="324"/>
                  </a:lnTo>
                  <a:lnTo>
                    <a:pt x="692" y="1889"/>
                  </a:lnTo>
                  <a:lnTo>
                    <a:pt x="689" y="1912"/>
                  </a:lnTo>
                  <a:lnTo>
                    <a:pt x="682" y="1932"/>
                  </a:lnTo>
                  <a:lnTo>
                    <a:pt x="672" y="1949"/>
                  </a:lnTo>
                  <a:lnTo>
                    <a:pt x="657" y="1964"/>
                  </a:lnTo>
                  <a:lnTo>
                    <a:pt x="639" y="1975"/>
                  </a:lnTo>
                  <a:lnTo>
                    <a:pt x="619" y="1982"/>
                  </a:lnTo>
                  <a:lnTo>
                    <a:pt x="597" y="1985"/>
                  </a:lnTo>
                  <a:lnTo>
                    <a:pt x="575" y="1982"/>
                  </a:lnTo>
                  <a:lnTo>
                    <a:pt x="555" y="1975"/>
                  </a:lnTo>
                  <a:lnTo>
                    <a:pt x="538" y="1964"/>
                  </a:lnTo>
                  <a:lnTo>
                    <a:pt x="523" y="1949"/>
                  </a:lnTo>
                  <a:lnTo>
                    <a:pt x="512" y="1932"/>
                  </a:lnTo>
                  <a:lnTo>
                    <a:pt x="504" y="1912"/>
                  </a:lnTo>
                  <a:lnTo>
                    <a:pt x="502" y="1889"/>
                  </a:lnTo>
                  <a:lnTo>
                    <a:pt x="502" y="324"/>
                  </a:lnTo>
                  <a:lnTo>
                    <a:pt x="161" y="664"/>
                  </a:lnTo>
                  <a:lnTo>
                    <a:pt x="146" y="677"/>
                  </a:lnTo>
                  <a:lnTo>
                    <a:pt x="129" y="685"/>
                  </a:lnTo>
                  <a:lnTo>
                    <a:pt x="112" y="690"/>
                  </a:lnTo>
                  <a:lnTo>
                    <a:pt x="94" y="692"/>
                  </a:lnTo>
                  <a:lnTo>
                    <a:pt x="76" y="690"/>
                  </a:lnTo>
                  <a:lnTo>
                    <a:pt x="58" y="685"/>
                  </a:lnTo>
                  <a:lnTo>
                    <a:pt x="42" y="677"/>
                  </a:lnTo>
                  <a:lnTo>
                    <a:pt x="27" y="664"/>
                  </a:lnTo>
                  <a:lnTo>
                    <a:pt x="14" y="647"/>
                  </a:lnTo>
                  <a:lnTo>
                    <a:pt x="4" y="628"/>
                  </a:lnTo>
                  <a:lnTo>
                    <a:pt x="0" y="607"/>
                  </a:lnTo>
                  <a:lnTo>
                    <a:pt x="0" y="587"/>
                  </a:lnTo>
                  <a:lnTo>
                    <a:pt x="4" y="567"/>
                  </a:lnTo>
                  <a:lnTo>
                    <a:pt x="14" y="547"/>
                  </a:lnTo>
                  <a:lnTo>
                    <a:pt x="27" y="530"/>
                  </a:lnTo>
                  <a:lnTo>
                    <a:pt x="530" y="28"/>
                  </a:lnTo>
                  <a:lnTo>
                    <a:pt x="545" y="16"/>
                  </a:lnTo>
                  <a:lnTo>
                    <a:pt x="562" y="6"/>
                  </a:lnTo>
                  <a:lnTo>
                    <a:pt x="579" y="1"/>
                  </a:lnTo>
                  <a:lnTo>
                    <a:pt x="5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5" name="Inhaltsplatzhalter 4"/>
          <p:cNvSpPr txBox="1">
            <a:spLocks/>
          </p:cNvSpPr>
          <p:nvPr/>
        </p:nvSpPr>
        <p:spPr>
          <a:xfrm>
            <a:off x="731851" y="3904483"/>
            <a:ext cx="1634164" cy="161582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latin typeface="+mj-lt"/>
              </a:rPr>
              <a:t>墓穴基本信息</a:t>
            </a:r>
            <a:endParaRPr lang="en-US" altLang="zh-CN" sz="1400" b="1" dirty="0">
              <a:latin typeface="+mj-lt"/>
            </a:endParaRPr>
          </a:p>
          <a:p>
            <a:pPr marL="0" indent="0" algn="ctr">
              <a:lnSpc>
                <a:spcPct val="100000"/>
              </a:lnSpc>
              <a:spcAft>
                <a:spcPts val="1200"/>
              </a:spcAft>
              <a:buNone/>
            </a:pPr>
            <a:r>
              <a:rPr lang="en-US" altLang="zh-CN" sz="1400" b="1" dirty="0" err="1">
                <a:latin typeface="+mj-lt"/>
              </a:rPr>
              <a:t>cemetry</a:t>
            </a:r>
            <a:r>
              <a:rPr lang="en-US" sz="1400" b="1" dirty="0">
                <a:latin typeface="+mj-lt"/>
              </a:rPr>
              <a:t/>
            </a:r>
            <a:br>
              <a:rPr lang="en-US" sz="1400" b="1" dirty="0">
                <a:latin typeface="+mj-lt"/>
              </a:rPr>
            </a:br>
            <a:r>
              <a:rPr lang="en-US" sz="1400" b="1" dirty="0">
                <a:latin typeface="+mj-lt"/>
              </a:rPr>
              <a:t/>
            </a:r>
            <a:br>
              <a:rPr lang="en-US" sz="1400" b="1" dirty="0">
                <a:latin typeface="+mj-lt"/>
              </a:rPr>
            </a:br>
            <a:r>
              <a:rPr lang="zh-CN" altLang="en-US" sz="1100" dirty="0">
                <a:latin typeface="+mn-lt"/>
              </a:rPr>
              <a:t>墓穴位置</a:t>
            </a:r>
            <a:endParaRPr lang="en-US" altLang="zh-CN" sz="1100" dirty="0">
              <a:latin typeface="+mn-lt"/>
            </a:endParaRPr>
          </a:p>
          <a:p>
            <a:pPr marL="0" indent="0" algn="ctr">
              <a:lnSpc>
                <a:spcPct val="100000"/>
              </a:lnSpc>
              <a:spcAft>
                <a:spcPts val="1200"/>
              </a:spcAft>
              <a:buNone/>
            </a:pPr>
            <a:r>
              <a:rPr lang="zh-CN" altLang="en-US" sz="1100" dirty="0">
                <a:latin typeface="+mn-lt"/>
              </a:rPr>
              <a:t>穴位号</a:t>
            </a:r>
            <a:endParaRPr lang="en-US" altLang="zh-CN" sz="1100" dirty="0">
              <a:latin typeface="+mn-lt"/>
            </a:endParaRPr>
          </a:p>
          <a:p>
            <a:pPr marL="0" indent="0" algn="ctr">
              <a:lnSpc>
                <a:spcPct val="100000"/>
              </a:lnSpc>
              <a:spcAft>
                <a:spcPts val="1200"/>
              </a:spcAft>
              <a:buNone/>
            </a:pPr>
            <a:r>
              <a:rPr lang="zh-CN" altLang="en-US" sz="1100" dirty="0">
                <a:latin typeface="+mn-lt"/>
              </a:rPr>
              <a:t>墓穴示意图</a:t>
            </a:r>
            <a:r>
              <a:rPr lang="en-US" sz="1100" dirty="0">
                <a:latin typeface="+mn-lt"/>
              </a:rPr>
              <a:t> </a:t>
            </a:r>
          </a:p>
        </p:txBody>
      </p:sp>
      <p:sp>
        <p:nvSpPr>
          <p:cNvPr id="38" name="Rectangle 37"/>
          <p:cNvSpPr/>
          <p:nvPr/>
        </p:nvSpPr>
        <p:spPr>
          <a:xfrm>
            <a:off x="3644702" y="3646553"/>
            <a:ext cx="14992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nhaltsplatzhalter 4"/>
          <p:cNvSpPr txBox="1">
            <a:spLocks/>
          </p:cNvSpPr>
          <p:nvPr/>
        </p:nvSpPr>
        <p:spPr>
          <a:xfrm>
            <a:off x="3577268" y="3904483"/>
            <a:ext cx="1634164" cy="193899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smtClean="0">
                <a:latin typeface="+mj-lt"/>
              </a:rPr>
              <a:t>穴位管理</a:t>
            </a:r>
            <a:endParaRPr lang="en-US" altLang="zh-CN" sz="1400" b="1" dirty="0">
              <a:latin typeface="+mj-lt"/>
            </a:endParaRPr>
          </a:p>
          <a:p>
            <a:pPr marL="0" indent="0" algn="ctr">
              <a:lnSpc>
                <a:spcPct val="100000"/>
              </a:lnSpc>
              <a:spcAft>
                <a:spcPts val="1200"/>
              </a:spcAft>
              <a:buNone/>
            </a:pPr>
            <a:r>
              <a:rPr lang="en-US" altLang="zh-CN" sz="1400" b="1" dirty="0">
                <a:latin typeface="+mj-lt"/>
              </a:rPr>
              <a:t>order</a:t>
            </a:r>
            <a:r>
              <a:rPr lang="en-US" sz="1400" b="1" dirty="0">
                <a:latin typeface="+mj-lt"/>
              </a:rPr>
              <a:t/>
            </a:r>
            <a:br>
              <a:rPr lang="en-US" sz="1400" b="1" dirty="0">
                <a:latin typeface="+mj-lt"/>
              </a:rPr>
            </a:br>
            <a:r>
              <a:rPr lang="en-US" sz="1400" b="1" dirty="0">
                <a:latin typeface="+mj-lt"/>
              </a:rPr>
              <a:t/>
            </a:r>
            <a:br>
              <a:rPr lang="en-US" sz="1400" b="1" dirty="0">
                <a:latin typeface="+mj-lt"/>
              </a:rPr>
            </a:br>
            <a:r>
              <a:rPr lang="zh-CN" altLang="en-US" sz="1100" dirty="0">
                <a:latin typeface="+mn-lt"/>
              </a:rPr>
              <a:t>购墓订单</a:t>
            </a:r>
            <a:endParaRPr lang="en-US" altLang="zh-CN" sz="1100" dirty="0">
              <a:latin typeface="+mn-lt"/>
            </a:endParaRPr>
          </a:p>
          <a:p>
            <a:pPr marL="0" indent="0" algn="ctr">
              <a:lnSpc>
                <a:spcPct val="100000"/>
              </a:lnSpc>
              <a:spcAft>
                <a:spcPts val="1200"/>
              </a:spcAft>
              <a:buNone/>
            </a:pPr>
            <a:r>
              <a:rPr lang="zh-CN" altLang="en-US" sz="1100" dirty="0">
                <a:latin typeface="+mn-lt"/>
              </a:rPr>
              <a:t>订单状态</a:t>
            </a:r>
            <a:endParaRPr lang="en-US" altLang="zh-CN" sz="1100" dirty="0">
              <a:latin typeface="+mn-lt"/>
            </a:endParaRPr>
          </a:p>
          <a:p>
            <a:pPr marL="0" indent="0" algn="ctr">
              <a:lnSpc>
                <a:spcPct val="100000"/>
              </a:lnSpc>
              <a:spcAft>
                <a:spcPts val="1200"/>
              </a:spcAft>
              <a:buNone/>
            </a:pPr>
            <a:r>
              <a:rPr lang="zh-CN" altLang="en-US" sz="1100" dirty="0">
                <a:latin typeface="+mn-lt"/>
              </a:rPr>
              <a:t>操作日志</a:t>
            </a:r>
            <a:endParaRPr lang="en-US" altLang="zh-CN" sz="1100" dirty="0">
              <a:latin typeface="+mn-lt"/>
            </a:endParaRPr>
          </a:p>
          <a:p>
            <a:pPr marL="0" indent="0" algn="ctr">
              <a:lnSpc>
                <a:spcPct val="100000"/>
              </a:lnSpc>
              <a:spcAft>
                <a:spcPts val="1200"/>
              </a:spcAft>
              <a:buNone/>
            </a:pPr>
            <a:endParaRPr lang="en-US" sz="1100" dirty="0">
              <a:latin typeface="+mn-lt"/>
            </a:endParaRPr>
          </a:p>
        </p:txBody>
      </p:sp>
      <p:sp>
        <p:nvSpPr>
          <p:cNvPr id="44" name="Rectangle 43"/>
          <p:cNvSpPr/>
          <p:nvPr/>
        </p:nvSpPr>
        <p:spPr>
          <a:xfrm>
            <a:off x="6492978" y="3646553"/>
            <a:ext cx="14992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nhaltsplatzhalter 4"/>
          <p:cNvSpPr txBox="1">
            <a:spLocks/>
          </p:cNvSpPr>
          <p:nvPr/>
        </p:nvSpPr>
        <p:spPr>
          <a:xfrm>
            <a:off x="6425544" y="3904483"/>
            <a:ext cx="1634164" cy="138499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latin typeface="+mj-lt"/>
              </a:rPr>
              <a:t>财务管理</a:t>
            </a:r>
            <a:r>
              <a:rPr lang="en-US" sz="1400" b="1" dirty="0">
                <a:latin typeface="+mj-lt"/>
              </a:rPr>
              <a:t/>
            </a:r>
            <a:br>
              <a:rPr lang="en-US" sz="1400" b="1" dirty="0">
                <a:latin typeface="+mj-lt"/>
              </a:rPr>
            </a:br>
            <a:r>
              <a:rPr lang="en-US" sz="1400" b="1" dirty="0">
                <a:latin typeface="+mj-lt"/>
              </a:rPr>
              <a:t/>
            </a:r>
            <a:br>
              <a:rPr lang="en-US" sz="1400" b="1" dirty="0">
                <a:latin typeface="+mj-lt"/>
              </a:rPr>
            </a:br>
            <a:r>
              <a:rPr lang="zh-CN" altLang="en-US" sz="1400" b="1" dirty="0">
                <a:latin typeface="+mj-lt"/>
              </a:rPr>
              <a:t>付款记录</a:t>
            </a:r>
            <a:endParaRPr lang="en-US" altLang="zh-CN" sz="1400" b="1" dirty="0">
              <a:latin typeface="+mj-lt"/>
            </a:endParaRPr>
          </a:p>
          <a:p>
            <a:pPr marL="0" indent="0" algn="ctr">
              <a:lnSpc>
                <a:spcPct val="100000"/>
              </a:lnSpc>
              <a:spcAft>
                <a:spcPts val="1200"/>
              </a:spcAft>
              <a:buNone/>
            </a:pPr>
            <a:r>
              <a:rPr lang="zh-CN" altLang="en-US" sz="1400" b="1" dirty="0">
                <a:latin typeface="+mj-lt"/>
              </a:rPr>
              <a:t>续费记录</a:t>
            </a:r>
            <a:endParaRPr lang="en-US" altLang="zh-CN" sz="1400" b="1" dirty="0">
              <a:latin typeface="+mj-lt"/>
            </a:endParaRPr>
          </a:p>
          <a:p>
            <a:pPr marL="0" indent="0" algn="ctr">
              <a:lnSpc>
                <a:spcPct val="100000"/>
              </a:lnSpc>
              <a:spcAft>
                <a:spcPts val="1200"/>
              </a:spcAft>
              <a:buNone/>
            </a:pPr>
            <a:r>
              <a:rPr lang="zh-CN" altLang="en-US" sz="1400" b="1" dirty="0">
                <a:latin typeface="+mj-lt"/>
              </a:rPr>
              <a:t>开票记录</a:t>
            </a:r>
            <a:r>
              <a:rPr lang="en-US" sz="1100" dirty="0">
                <a:latin typeface="+mn-lt"/>
              </a:rPr>
              <a:t> </a:t>
            </a:r>
          </a:p>
        </p:txBody>
      </p:sp>
      <p:sp>
        <p:nvSpPr>
          <p:cNvPr id="50" name="Rectangle 49"/>
          <p:cNvSpPr/>
          <p:nvPr/>
        </p:nvSpPr>
        <p:spPr>
          <a:xfrm>
            <a:off x="9335536" y="3646553"/>
            <a:ext cx="14992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nhaltsplatzhalter 4"/>
          <p:cNvSpPr txBox="1">
            <a:spLocks/>
          </p:cNvSpPr>
          <p:nvPr/>
        </p:nvSpPr>
        <p:spPr>
          <a:xfrm>
            <a:off x="9268102" y="3904483"/>
            <a:ext cx="1634164" cy="1246495"/>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latin typeface="+mj-lt"/>
              </a:rPr>
              <a:t>系统设置</a:t>
            </a:r>
            <a:r>
              <a:rPr lang="en-US" sz="1400" b="1" dirty="0">
                <a:latin typeface="+mj-lt"/>
              </a:rPr>
              <a:t/>
            </a:r>
            <a:br>
              <a:rPr lang="en-US" sz="1400" b="1" dirty="0">
                <a:latin typeface="+mj-lt"/>
              </a:rPr>
            </a:br>
            <a:r>
              <a:rPr lang="en-US" sz="1400" b="1" dirty="0">
                <a:latin typeface="+mj-lt"/>
              </a:rPr>
              <a:t/>
            </a:r>
            <a:br>
              <a:rPr lang="en-US" sz="1400" b="1" dirty="0">
                <a:latin typeface="+mj-lt"/>
              </a:rPr>
            </a:br>
            <a:r>
              <a:rPr lang="zh-CN" altLang="en-US" sz="1100" dirty="0">
                <a:latin typeface="+mn-lt"/>
              </a:rPr>
              <a:t>用户权限管理</a:t>
            </a:r>
            <a:endParaRPr lang="en-US" altLang="zh-CN" sz="1100" dirty="0">
              <a:latin typeface="+mn-lt"/>
            </a:endParaRPr>
          </a:p>
          <a:p>
            <a:pPr marL="0" indent="0" algn="ctr">
              <a:lnSpc>
                <a:spcPct val="100000"/>
              </a:lnSpc>
              <a:spcAft>
                <a:spcPts val="1200"/>
              </a:spcAft>
              <a:buNone/>
            </a:pPr>
            <a:r>
              <a:rPr lang="zh-CN" altLang="en-US" sz="1100" dirty="0">
                <a:latin typeface="+mn-lt"/>
              </a:rPr>
              <a:t>用户角色管理</a:t>
            </a:r>
            <a:endParaRPr lang="en-US" altLang="zh-CN" sz="1100" dirty="0">
              <a:latin typeface="+mn-lt"/>
            </a:endParaRPr>
          </a:p>
          <a:p>
            <a:pPr marL="0" indent="0" algn="ctr">
              <a:lnSpc>
                <a:spcPct val="100000"/>
              </a:lnSpc>
              <a:spcAft>
                <a:spcPts val="1200"/>
              </a:spcAft>
              <a:buNone/>
            </a:pPr>
            <a:r>
              <a:rPr lang="zh-CN" altLang="en-US" sz="1100" dirty="0">
                <a:latin typeface="+mn-lt"/>
              </a:rPr>
              <a:t>系统各类参数设置</a:t>
            </a:r>
            <a:endParaRPr lang="en-US" sz="1100" dirty="0">
              <a:latin typeface="+mn-lt"/>
            </a:endParaRPr>
          </a:p>
        </p:txBody>
      </p:sp>
      <p:grpSp>
        <p:nvGrpSpPr>
          <p:cNvPr id="55" name="Group 54"/>
          <p:cNvGrpSpPr/>
          <p:nvPr/>
        </p:nvGrpSpPr>
        <p:grpSpPr>
          <a:xfrm>
            <a:off x="4123156" y="2814631"/>
            <a:ext cx="542388" cy="677480"/>
            <a:chOff x="2611438" y="2698750"/>
            <a:chExt cx="427038" cy="533400"/>
          </a:xfrm>
          <a:solidFill>
            <a:schemeClr val="bg1"/>
          </a:solidFill>
        </p:grpSpPr>
        <p:sp>
          <p:nvSpPr>
            <p:cNvPr id="56" name="Freeform 126"/>
            <p:cNvSpPr>
              <a:spLocks noEditPoints="1"/>
            </p:cNvSpPr>
            <p:nvPr/>
          </p:nvSpPr>
          <p:spPr bwMode="auto">
            <a:xfrm>
              <a:off x="2611438" y="2698750"/>
              <a:ext cx="427038" cy="533400"/>
            </a:xfrm>
            <a:custGeom>
              <a:avLst/>
              <a:gdLst>
                <a:gd name="T0" fmla="*/ 1093 w 2693"/>
                <a:gd name="T1" fmla="*/ 218 h 3358"/>
                <a:gd name="T2" fmla="*/ 787 w 2693"/>
                <a:gd name="T3" fmla="*/ 335 h 3358"/>
                <a:gd name="T4" fmla="*/ 530 w 2693"/>
                <a:gd name="T5" fmla="*/ 529 h 3358"/>
                <a:gd name="T6" fmla="*/ 335 w 2693"/>
                <a:gd name="T7" fmla="*/ 786 h 3358"/>
                <a:gd name="T8" fmla="*/ 218 w 2693"/>
                <a:gd name="T9" fmla="*/ 1093 h 3358"/>
                <a:gd name="T10" fmla="*/ 193 w 2693"/>
                <a:gd name="T11" fmla="*/ 1420 h 3358"/>
                <a:gd name="T12" fmla="*/ 212 w 2693"/>
                <a:gd name="T13" fmla="*/ 1569 h 3358"/>
                <a:gd name="T14" fmla="*/ 218 w 2693"/>
                <a:gd name="T15" fmla="*/ 1600 h 3358"/>
                <a:gd name="T16" fmla="*/ 297 w 2693"/>
                <a:gd name="T17" fmla="*/ 1831 h 3358"/>
                <a:gd name="T18" fmla="*/ 323 w 2693"/>
                <a:gd name="T19" fmla="*/ 1891 h 3358"/>
                <a:gd name="T20" fmla="*/ 459 w 2693"/>
                <a:gd name="T21" fmla="*/ 2149 h 3358"/>
                <a:gd name="T22" fmla="*/ 666 w 2693"/>
                <a:gd name="T23" fmla="*/ 2449 h 3358"/>
                <a:gd name="T24" fmla="*/ 956 w 2693"/>
                <a:gd name="T25" fmla="*/ 2783 h 3358"/>
                <a:gd name="T26" fmla="*/ 1345 w 2693"/>
                <a:gd name="T27" fmla="*/ 3140 h 3358"/>
                <a:gd name="T28" fmla="*/ 1735 w 2693"/>
                <a:gd name="T29" fmla="*/ 2783 h 3358"/>
                <a:gd name="T30" fmla="*/ 2025 w 2693"/>
                <a:gd name="T31" fmla="*/ 2449 h 3358"/>
                <a:gd name="T32" fmla="*/ 2232 w 2693"/>
                <a:gd name="T33" fmla="*/ 2149 h 3358"/>
                <a:gd name="T34" fmla="*/ 2368 w 2693"/>
                <a:gd name="T35" fmla="*/ 1891 h 3358"/>
                <a:gd name="T36" fmla="*/ 2395 w 2693"/>
                <a:gd name="T37" fmla="*/ 1831 h 3358"/>
                <a:gd name="T38" fmla="*/ 2473 w 2693"/>
                <a:gd name="T39" fmla="*/ 1600 h 3358"/>
                <a:gd name="T40" fmla="*/ 2479 w 2693"/>
                <a:gd name="T41" fmla="*/ 1568 h 3358"/>
                <a:gd name="T42" fmla="*/ 2501 w 2693"/>
                <a:gd name="T43" fmla="*/ 1346 h 3358"/>
                <a:gd name="T44" fmla="*/ 2452 w 2693"/>
                <a:gd name="T45" fmla="*/ 1012 h 3358"/>
                <a:gd name="T46" fmla="*/ 2315 w 2693"/>
                <a:gd name="T47" fmla="*/ 717 h 3358"/>
                <a:gd name="T48" fmla="*/ 2103 w 2693"/>
                <a:gd name="T49" fmla="*/ 474 h 3358"/>
                <a:gd name="T50" fmla="*/ 1832 w 2693"/>
                <a:gd name="T51" fmla="*/ 297 h 3358"/>
                <a:gd name="T52" fmla="*/ 1516 w 2693"/>
                <a:gd name="T53" fmla="*/ 202 h 3358"/>
                <a:gd name="T54" fmla="*/ 1437 w 2693"/>
                <a:gd name="T55" fmla="*/ 3 h 3358"/>
                <a:gd name="T56" fmla="*/ 1787 w 2693"/>
                <a:gd name="T57" fmla="*/ 75 h 3358"/>
                <a:gd name="T58" fmla="*/ 2098 w 2693"/>
                <a:gd name="T59" fmla="*/ 231 h 3358"/>
                <a:gd name="T60" fmla="*/ 2356 w 2693"/>
                <a:gd name="T61" fmla="*/ 458 h 3358"/>
                <a:gd name="T62" fmla="*/ 2549 w 2693"/>
                <a:gd name="T63" fmla="*/ 744 h 3358"/>
                <a:gd name="T64" fmla="*/ 2664 w 2693"/>
                <a:gd name="T65" fmla="*/ 1075 h 3358"/>
                <a:gd name="T66" fmla="*/ 2690 w 2693"/>
                <a:gd name="T67" fmla="*/ 1431 h 3358"/>
                <a:gd name="T68" fmla="*/ 2666 w 2693"/>
                <a:gd name="T69" fmla="*/ 1614 h 3358"/>
                <a:gd name="T70" fmla="*/ 2621 w 2693"/>
                <a:gd name="T71" fmla="*/ 1779 h 3358"/>
                <a:gd name="T72" fmla="*/ 2514 w 2693"/>
                <a:gd name="T73" fmla="*/ 2030 h 3358"/>
                <a:gd name="T74" fmla="*/ 2359 w 2693"/>
                <a:gd name="T75" fmla="*/ 2307 h 3358"/>
                <a:gd name="T76" fmla="*/ 2131 w 2693"/>
                <a:gd name="T77" fmla="*/ 2623 h 3358"/>
                <a:gd name="T78" fmla="*/ 1818 w 2693"/>
                <a:gd name="T79" fmla="*/ 2970 h 3358"/>
                <a:gd name="T80" fmla="*/ 1407 w 2693"/>
                <a:gd name="T81" fmla="*/ 3337 h 3358"/>
                <a:gd name="T82" fmla="*/ 1325 w 2693"/>
                <a:gd name="T83" fmla="*/ 3356 h 3358"/>
                <a:gd name="T84" fmla="*/ 1068 w 2693"/>
                <a:gd name="T85" fmla="*/ 3152 h 3358"/>
                <a:gd name="T86" fmla="*/ 706 w 2693"/>
                <a:gd name="T87" fmla="*/ 2793 h 3358"/>
                <a:gd name="T88" fmla="*/ 438 w 2693"/>
                <a:gd name="T89" fmla="*/ 2460 h 3358"/>
                <a:gd name="T90" fmla="*/ 248 w 2693"/>
                <a:gd name="T91" fmla="*/ 2163 h 3358"/>
                <a:gd name="T92" fmla="*/ 123 w 2693"/>
                <a:gd name="T93" fmla="*/ 1910 h 3358"/>
                <a:gd name="T94" fmla="*/ 34 w 2693"/>
                <a:gd name="T95" fmla="*/ 1644 h 3358"/>
                <a:gd name="T96" fmla="*/ 24 w 2693"/>
                <a:gd name="T97" fmla="*/ 1599 h 3358"/>
                <a:gd name="T98" fmla="*/ 3 w 2693"/>
                <a:gd name="T99" fmla="*/ 1254 h 3358"/>
                <a:gd name="T100" fmla="*/ 74 w 2693"/>
                <a:gd name="T101" fmla="*/ 905 h 3358"/>
                <a:gd name="T102" fmla="*/ 231 w 2693"/>
                <a:gd name="T103" fmla="*/ 594 h 3358"/>
                <a:gd name="T104" fmla="*/ 457 w 2693"/>
                <a:gd name="T105" fmla="*/ 336 h 3358"/>
                <a:gd name="T106" fmla="*/ 743 w 2693"/>
                <a:gd name="T107" fmla="*/ 143 h 3358"/>
                <a:gd name="T108" fmla="*/ 1075 w 2693"/>
                <a:gd name="T109" fmla="*/ 28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93" h="3358">
                  <a:moveTo>
                    <a:pt x="1345" y="190"/>
                  </a:moveTo>
                  <a:lnTo>
                    <a:pt x="1260" y="193"/>
                  </a:lnTo>
                  <a:lnTo>
                    <a:pt x="1175" y="202"/>
                  </a:lnTo>
                  <a:lnTo>
                    <a:pt x="1093" y="218"/>
                  </a:lnTo>
                  <a:lnTo>
                    <a:pt x="1013" y="239"/>
                  </a:lnTo>
                  <a:lnTo>
                    <a:pt x="935" y="266"/>
                  </a:lnTo>
                  <a:lnTo>
                    <a:pt x="859" y="297"/>
                  </a:lnTo>
                  <a:lnTo>
                    <a:pt x="787" y="335"/>
                  </a:lnTo>
                  <a:lnTo>
                    <a:pt x="718" y="377"/>
                  </a:lnTo>
                  <a:lnTo>
                    <a:pt x="651" y="423"/>
                  </a:lnTo>
                  <a:lnTo>
                    <a:pt x="588" y="474"/>
                  </a:lnTo>
                  <a:lnTo>
                    <a:pt x="530" y="529"/>
                  </a:lnTo>
                  <a:lnTo>
                    <a:pt x="475" y="588"/>
                  </a:lnTo>
                  <a:lnTo>
                    <a:pt x="424" y="651"/>
                  </a:lnTo>
                  <a:lnTo>
                    <a:pt x="377" y="717"/>
                  </a:lnTo>
                  <a:lnTo>
                    <a:pt x="335" y="786"/>
                  </a:lnTo>
                  <a:lnTo>
                    <a:pt x="298" y="859"/>
                  </a:lnTo>
                  <a:lnTo>
                    <a:pt x="266" y="934"/>
                  </a:lnTo>
                  <a:lnTo>
                    <a:pt x="240" y="1012"/>
                  </a:lnTo>
                  <a:lnTo>
                    <a:pt x="218" y="1093"/>
                  </a:lnTo>
                  <a:lnTo>
                    <a:pt x="203" y="1175"/>
                  </a:lnTo>
                  <a:lnTo>
                    <a:pt x="194" y="1259"/>
                  </a:lnTo>
                  <a:lnTo>
                    <a:pt x="191" y="1346"/>
                  </a:lnTo>
                  <a:lnTo>
                    <a:pt x="193" y="1420"/>
                  </a:lnTo>
                  <a:lnTo>
                    <a:pt x="200" y="1493"/>
                  </a:lnTo>
                  <a:lnTo>
                    <a:pt x="211" y="1566"/>
                  </a:lnTo>
                  <a:lnTo>
                    <a:pt x="211" y="1568"/>
                  </a:lnTo>
                  <a:lnTo>
                    <a:pt x="212" y="1569"/>
                  </a:lnTo>
                  <a:lnTo>
                    <a:pt x="212" y="1571"/>
                  </a:lnTo>
                  <a:lnTo>
                    <a:pt x="213" y="1576"/>
                  </a:lnTo>
                  <a:lnTo>
                    <a:pt x="215" y="1586"/>
                  </a:lnTo>
                  <a:lnTo>
                    <a:pt x="218" y="1600"/>
                  </a:lnTo>
                  <a:lnTo>
                    <a:pt x="218" y="1602"/>
                  </a:lnTo>
                  <a:lnTo>
                    <a:pt x="240" y="1680"/>
                  </a:lnTo>
                  <a:lnTo>
                    <a:pt x="265" y="1757"/>
                  </a:lnTo>
                  <a:lnTo>
                    <a:pt x="297" y="1831"/>
                  </a:lnTo>
                  <a:lnTo>
                    <a:pt x="297" y="1832"/>
                  </a:lnTo>
                  <a:lnTo>
                    <a:pt x="297" y="1833"/>
                  </a:lnTo>
                  <a:lnTo>
                    <a:pt x="298" y="1834"/>
                  </a:lnTo>
                  <a:lnTo>
                    <a:pt x="323" y="1891"/>
                  </a:lnTo>
                  <a:lnTo>
                    <a:pt x="351" y="1951"/>
                  </a:lnTo>
                  <a:lnTo>
                    <a:pt x="384" y="2014"/>
                  </a:lnTo>
                  <a:lnTo>
                    <a:pt x="420" y="2080"/>
                  </a:lnTo>
                  <a:lnTo>
                    <a:pt x="459" y="2149"/>
                  </a:lnTo>
                  <a:lnTo>
                    <a:pt x="504" y="2220"/>
                  </a:lnTo>
                  <a:lnTo>
                    <a:pt x="553" y="2295"/>
                  </a:lnTo>
                  <a:lnTo>
                    <a:pt x="607" y="2371"/>
                  </a:lnTo>
                  <a:lnTo>
                    <a:pt x="666" y="2449"/>
                  </a:lnTo>
                  <a:lnTo>
                    <a:pt x="730" y="2531"/>
                  </a:lnTo>
                  <a:lnTo>
                    <a:pt x="800" y="2612"/>
                  </a:lnTo>
                  <a:lnTo>
                    <a:pt x="876" y="2697"/>
                  </a:lnTo>
                  <a:lnTo>
                    <a:pt x="956" y="2783"/>
                  </a:lnTo>
                  <a:lnTo>
                    <a:pt x="1044" y="2871"/>
                  </a:lnTo>
                  <a:lnTo>
                    <a:pt x="1138" y="2960"/>
                  </a:lnTo>
                  <a:lnTo>
                    <a:pt x="1238" y="3049"/>
                  </a:lnTo>
                  <a:lnTo>
                    <a:pt x="1345" y="3140"/>
                  </a:lnTo>
                  <a:lnTo>
                    <a:pt x="1453" y="3049"/>
                  </a:lnTo>
                  <a:lnTo>
                    <a:pt x="1554" y="2960"/>
                  </a:lnTo>
                  <a:lnTo>
                    <a:pt x="1648" y="2871"/>
                  </a:lnTo>
                  <a:lnTo>
                    <a:pt x="1735" y="2783"/>
                  </a:lnTo>
                  <a:lnTo>
                    <a:pt x="1816" y="2697"/>
                  </a:lnTo>
                  <a:lnTo>
                    <a:pt x="1892" y="2612"/>
                  </a:lnTo>
                  <a:lnTo>
                    <a:pt x="1961" y="2531"/>
                  </a:lnTo>
                  <a:lnTo>
                    <a:pt x="2025" y="2449"/>
                  </a:lnTo>
                  <a:lnTo>
                    <a:pt x="2084" y="2371"/>
                  </a:lnTo>
                  <a:lnTo>
                    <a:pt x="2139" y="2295"/>
                  </a:lnTo>
                  <a:lnTo>
                    <a:pt x="2188" y="2220"/>
                  </a:lnTo>
                  <a:lnTo>
                    <a:pt x="2232" y="2149"/>
                  </a:lnTo>
                  <a:lnTo>
                    <a:pt x="2272" y="2080"/>
                  </a:lnTo>
                  <a:lnTo>
                    <a:pt x="2308" y="2014"/>
                  </a:lnTo>
                  <a:lnTo>
                    <a:pt x="2341" y="1951"/>
                  </a:lnTo>
                  <a:lnTo>
                    <a:pt x="2368" y="1891"/>
                  </a:lnTo>
                  <a:lnTo>
                    <a:pt x="2394" y="1834"/>
                  </a:lnTo>
                  <a:lnTo>
                    <a:pt x="2394" y="1833"/>
                  </a:lnTo>
                  <a:lnTo>
                    <a:pt x="2395" y="1832"/>
                  </a:lnTo>
                  <a:lnTo>
                    <a:pt x="2395" y="1831"/>
                  </a:lnTo>
                  <a:lnTo>
                    <a:pt x="2426" y="1757"/>
                  </a:lnTo>
                  <a:lnTo>
                    <a:pt x="2453" y="1680"/>
                  </a:lnTo>
                  <a:lnTo>
                    <a:pt x="2473" y="1602"/>
                  </a:lnTo>
                  <a:lnTo>
                    <a:pt x="2473" y="1600"/>
                  </a:lnTo>
                  <a:lnTo>
                    <a:pt x="2476" y="1586"/>
                  </a:lnTo>
                  <a:lnTo>
                    <a:pt x="2478" y="1576"/>
                  </a:lnTo>
                  <a:lnTo>
                    <a:pt x="2479" y="1571"/>
                  </a:lnTo>
                  <a:lnTo>
                    <a:pt x="2479" y="1568"/>
                  </a:lnTo>
                  <a:lnTo>
                    <a:pt x="2481" y="1566"/>
                  </a:lnTo>
                  <a:lnTo>
                    <a:pt x="2492" y="1494"/>
                  </a:lnTo>
                  <a:lnTo>
                    <a:pt x="2499" y="1420"/>
                  </a:lnTo>
                  <a:lnTo>
                    <a:pt x="2501" y="1346"/>
                  </a:lnTo>
                  <a:lnTo>
                    <a:pt x="2498" y="1259"/>
                  </a:lnTo>
                  <a:lnTo>
                    <a:pt x="2489" y="1175"/>
                  </a:lnTo>
                  <a:lnTo>
                    <a:pt x="2473" y="1093"/>
                  </a:lnTo>
                  <a:lnTo>
                    <a:pt x="2452" y="1012"/>
                  </a:lnTo>
                  <a:lnTo>
                    <a:pt x="2425" y="934"/>
                  </a:lnTo>
                  <a:lnTo>
                    <a:pt x="2394" y="859"/>
                  </a:lnTo>
                  <a:lnTo>
                    <a:pt x="2357" y="786"/>
                  </a:lnTo>
                  <a:lnTo>
                    <a:pt x="2315" y="717"/>
                  </a:lnTo>
                  <a:lnTo>
                    <a:pt x="2268" y="651"/>
                  </a:lnTo>
                  <a:lnTo>
                    <a:pt x="2217" y="588"/>
                  </a:lnTo>
                  <a:lnTo>
                    <a:pt x="2162" y="529"/>
                  </a:lnTo>
                  <a:lnTo>
                    <a:pt x="2103" y="474"/>
                  </a:lnTo>
                  <a:lnTo>
                    <a:pt x="2041" y="423"/>
                  </a:lnTo>
                  <a:lnTo>
                    <a:pt x="1974" y="377"/>
                  </a:lnTo>
                  <a:lnTo>
                    <a:pt x="1905" y="335"/>
                  </a:lnTo>
                  <a:lnTo>
                    <a:pt x="1832" y="297"/>
                  </a:lnTo>
                  <a:lnTo>
                    <a:pt x="1757" y="266"/>
                  </a:lnTo>
                  <a:lnTo>
                    <a:pt x="1679" y="239"/>
                  </a:lnTo>
                  <a:lnTo>
                    <a:pt x="1599" y="218"/>
                  </a:lnTo>
                  <a:lnTo>
                    <a:pt x="1516" y="202"/>
                  </a:lnTo>
                  <a:lnTo>
                    <a:pt x="1432" y="193"/>
                  </a:lnTo>
                  <a:lnTo>
                    <a:pt x="1345" y="190"/>
                  </a:lnTo>
                  <a:close/>
                  <a:moveTo>
                    <a:pt x="1345" y="0"/>
                  </a:moveTo>
                  <a:lnTo>
                    <a:pt x="1437" y="3"/>
                  </a:lnTo>
                  <a:lnTo>
                    <a:pt x="1528" y="13"/>
                  </a:lnTo>
                  <a:lnTo>
                    <a:pt x="1617" y="28"/>
                  </a:lnTo>
                  <a:lnTo>
                    <a:pt x="1703" y="49"/>
                  </a:lnTo>
                  <a:lnTo>
                    <a:pt x="1787" y="75"/>
                  </a:lnTo>
                  <a:lnTo>
                    <a:pt x="1869" y="106"/>
                  </a:lnTo>
                  <a:lnTo>
                    <a:pt x="1948" y="143"/>
                  </a:lnTo>
                  <a:lnTo>
                    <a:pt x="2024" y="185"/>
                  </a:lnTo>
                  <a:lnTo>
                    <a:pt x="2098" y="231"/>
                  </a:lnTo>
                  <a:lnTo>
                    <a:pt x="2167" y="281"/>
                  </a:lnTo>
                  <a:lnTo>
                    <a:pt x="2233" y="336"/>
                  </a:lnTo>
                  <a:lnTo>
                    <a:pt x="2297" y="395"/>
                  </a:lnTo>
                  <a:lnTo>
                    <a:pt x="2356" y="458"/>
                  </a:lnTo>
                  <a:lnTo>
                    <a:pt x="2411" y="525"/>
                  </a:lnTo>
                  <a:lnTo>
                    <a:pt x="2461" y="594"/>
                  </a:lnTo>
                  <a:lnTo>
                    <a:pt x="2507" y="668"/>
                  </a:lnTo>
                  <a:lnTo>
                    <a:pt x="2549" y="744"/>
                  </a:lnTo>
                  <a:lnTo>
                    <a:pt x="2586" y="823"/>
                  </a:lnTo>
                  <a:lnTo>
                    <a:pt x="2617" y="905"/>
                  </a:lnTo>
                  <a:lnTo>
                    <a:pt x="2644" y="989"/>
                  </a:lnTo>
                  <a:lnTo>
                    <a:pt x="2664" y="1075"/>
                  </a:lnTo>
                  <a:lnTo>
                    <a:pt x="2680" y="1164"/>
                  </a:lnTo>
                  <a:lnTo>
                    <a:pt x="2689" y="1254"/>
                  </a:lnTo>
                  <a:lnTo>
                    <a:pt x="2693" y="1346"/>
                  </a:lnTo>
                  <a:lnTo>
                    <a:pt x="2690" y="1431"/>
                  </a:lnTo>
                  <a:lnTo>
                    <a:pt x="2682" y="1516"/>
                  </a:lnTo>
                  <a:lnTo>
                    <a:pt x="2668" y="1599"/>
                  </a:lnTo>
                  <a:lnTo>
                    <a:pt x="2667" y="1604"/>
                  </a:lnTo>
                  <a:lnTo>
                    <a:pt x="2666" y="1614"/>
                  </a:lnTo>
                  <a:lnTo>
                    <a:pt x="2663" y="1627"/>
                  </a:lnTo>
                  <a:lnTo>
                    <a:pt x="2659" y="1644"/>
                  </a:lnTo>
                  <a:lnTo>
                    <a:pt x="2642" y="1713"/>
                  </a:lnTo>
                  <a:lnTo>
                    <a:pt x="2621" y="1779"/>
                  </a:lnTo>
                  <a:lnTo>
                    <a:pt x="2597" y="1845"/>
                  </a:lnTo>
                  <a:lnTo>
                    <a:pt x="2569" y="1910"/>
                  </a:lnTo>
                  <a:lnTo>
                    <a:pt x="2544" y="1968"/>
                  </a:lnTo>
                  <a:lnTo>
                    <a:pt x="2514" y="2030"/>
                  </a:lnTo>
                  <a:lnTo>
                    <a:pt x="2482" y="2095"/>
                  </a:lnTo>
                  <a:lnTo>
                    <a:pt x="2445" y="2163"/>
                  </a:lnTo>
                  <a:lnTo>
                    <a:pt x="2404" y="2233"/>
                  </a:lnTo>
                  <a:lnTo>
                    <a:pt x="2359" y="2307"/>
                  </a:lnTo>
                  <a:lnTo>
                    <a:pt x="2309" y="2383"/>
                  </a:lnTo>
                  <a:lnTo>
                    <a:pt x="2255" y="2460"/>
                  </a:lnTo>
                  <a:lnTo>
                    <a:pt x="2196" y="2541"/>
                  </a:lnTo>
                  <a:lnTo>
                    <a:pt x="2131" y="2623"/>
                  </a:lnTo>
                  <a:lnTo>
                    <a:pt x="2061" y="2707"/>
                  </a:lnTo>
                  <a:lnTo>
                    <a:pt x="1986" y="2793"/>
                  </a:lnTo>
                  <a:lnTo>
                    <a:pt x="1905" y="2881"/>
                  </a:lnTo>
                  <a:lnTo>
                    <a:pt x="1818" y="2970"/>
                  </a:lnTo>
                  <a:lnTo>
                    <a:pt x="1725" y="3060"/>
                  </a:lnTo>
                  <a:lnTo>
                    <a:pt x="1625" y="3152"/>
                  </a:lnTo>
                  <a:lnTo>
                    <a:pt x="1519" y="3243"/>
                  </a:lnTo>
                  <a:lnTo>
                    <a:pt x="1407" y="3337"/>
                  </a:lnTo>
                  <a:lnTo>
                    <a:pt x="1387" y="3349"/>
                  </a:lnTo>
                  <a:lnTo>
                    <a:pt x="1368" y="3356"/>
                  </a:lnTo>
                  <a:lnTo>
                    <a:pt x="1346" y="3358"/>
                  </a:lnTo>
                  <a:lnTo>
                    <a:pt x="1325" y="3356"/>
                  </a:lnTo>
                  <a:lnTo>
                    <a:pt x="1306" y="3349"/>
                  </a:lnTo>
                  <a:lnTo>
                    <a:pt x="1286" y="3337"/>
                  </a:lnTo>
                  <a:lnTo>
                    <a:pt x="1174" y="3243"/>
                  </a:lnTo>
                  <a:lnTo>
                    <a:pt x="1068" y="3152"/>
                  </a:lnTo>
                  <a:lnTo>
                    <a:pt x="968" y="3060"/>
                  </a:lnTo>
                  <a:lnTo>
                    <a:pt x="875" y="2970"/>
                  </a:lnTo>
                  <a:lnTo>
                    <a:pt x="787" y="2881"/>
                  </a:lnTo>
                  <a:lnTo>
                    <a:pt x="706" y="2793"/>
                  </a:lnTo>
                  <a:lnTo>
                    <a:pt x="631" y="2707"/>
                  </a:lnTo>
                  <a:lnTo>
                    <a:pt x="561" y="2623"/>
                  </a:lnTo>
                  <a:lnTo>
                    <a:pt x="497" y="2541"/>
                  </a:lnTo>
                  <a:lnTo>
                    <a:pt x="438" y="2460"/>
                  </a:lnTo>
                  <a:lnTo>
                    <a:pt x="384" y="2383"/>
                  </a:lnTo>
                  <a:lnTo>
                    <a:pt x="334" y="2307"/>
                  </a:lnTo>
                  <a:lnTo>
                    <a:pt x="289" y="2233"/>
                  </a:lnTo>
                  <a:lnTo>
                    <a:pt x="248" y="2163"/>
                  </a:lnTo>
                  <a:lnTo>
                    <a:pt x="211" y="2095"/>
                  </a:lnTo>
                  <a:lnTo>
                    <a:pt x="179" y="2030"/>
                  </a:lnTo>
                  <a:lnTo>
                    <a:pt x="149" y="1968"/>
                  </a:lnTo>
                  <a:lnTo>
                    <a:pt x="123" y="1910"/>
                  </a:lnTo>
                  <a:lnTo>
                    <a:pt x="96" y="1845"/>
                  </a:lnTo>
                  <a:lnTo>
                    <a:pt x="71" y="1779"/>
                  </a:lnTo>
                  <a:lnTo>
                    <a:pt x="51" y="1712"/>
                  </a:lnTo>
                  <a:lnTo>
                    <a:pt x="34" y="1644"/>
                  </a:lnTo>
                  <a:lnTo>
                    <a:pt x="30" y="1627"/>
                  </a:lnTo>
                  <a:lnTo>
                    <a:pt x="28" y="1614"/>
                  </a:lnTo>
                  <a:lnTo>
                    <a:pt x="25" y="1604"/>
                  </a:lnTo>
                  <a:lnTo>
                    <a:pt x="24" y="1599"/>
                  </a:lnTo>
                  <a:lnTo>
                    <a:pt x="11" y="1516"/>
                  </a:lnTo>
                  <a:lnTo>
                    <a:pt x="3" y="1431"/>
                  </a:lnTo>
                  <a:lnTo>
                    <a:pt x="0" y="1346"/>
                  </a:lnTo>
                  <a:lnTo>
                    <a:pt x="3" y="1254"/>
                  </a:lnTo>
                  <a:lnTo>
                    <a:pt x="12" y="1164"/>
                  </a:lnTo>
                  <a:lnTo>
                    <a:pt x="28" y="1075"/>
                  </a:lnTo>
                  <a:lnTo>
                    <a:pt x="49" y="989"/>
                  </a:lnTo>
                  <a:lnTo>
                    <a:pt x="74" y="905"/>
                  </a:lnTo>
                  <a:lnTo>
                    <a:pt x="106" y="823"/>
                  </a:lnTo>
                  <a:lnTo>
                    <a:pt x="143" y="744"/>
                  </a:lnTo>
                  <a:lnTo>
                    <a:pt x="185" y="668"/>
                  </a:lnTo>
                  <a:lnTo>
                    <a:pt x="231" y="594"/>
                  </a:lnTo>
                  <a:lnTo>
                    <a:pt x="281" y="525"/>
                  </a:lnTo>
                  <a:lnTo>
                    <a:pt x="336" y="458"/>
                  </a:lnTo>
                  <a:lnTo>
                    <a:pt x="395" y="395"/>
                  </a:lnTo>
                  <a:lnTo>
                    <a:pt x="457" y="336"/>
                  </a:lnTo>
                  <a:lnTo>
                    <a:pt x="525" y="281"/>
                  </a:lnTo>
                  <a:lnTo>
                    <a:pt x="594" y="231"/>
                  </a:lnTo>
                  <a:lnTo>
                    <a:pt x="668" y="185"/>
                  </a:lnTo>
                  <a:lnTo>
                    <a:pt x="743" y="143"/>
                  </a:lnTo>
                  <a:lnTo>
                    <a:pt x="823" y="106"/>
                  </a:lnTo>
                  <a:lnTo>
                    <a:pt x="904" y="75"/>
                  </a:lnTo>
                  <a:lnTo>
                    <a:pt x="988" y="49"/>
                  </a:lnTo>
                  <a:lnTo>
                    <a:pt x="1075" y="28"/>
                  </a:lnTo>
                  <a:lnTo>
                    <a:pt x="1164" y="13"/>
                  </a:lnTo>
                  <a:lnTo>
                    <a:pt x="1254" y="3"/>
                  </a:lnTo>
                  <a:lnTo>
                    <a:pt x="13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27"/>
            <p:cNvSpPr>
              <a:spLocks noEditPoints="1"/>
            </p:cNvSpPr>
            <p:nvPr/>
          </p:nvSpPr>
          <p:spPr bwMode="auto">
            <a:xfrm>
              <a:off x="2689226" y="2779713"/>
              <a:ext cx="271463" cy="271463"/>
            </a:xfrm>
            <a:custGeom>
              <a:avLst/>
              <a:gdLst>
                <a:gd name="T0" fmla="*/ 728 w 1708"/>
                <a:gd name="T1" fmla="*/ 202 h 1709"/>
                <a:gd name="T2" fmla="*/ 554 w 1708"/>
                <a:gd name="T3" fmla="*/ 261 h 1709"/>
                <a:gd name="T4" fmla="*/ 406 w 1708"/>
                <a:gd name="T5" fmla="*/ 364 h 1709"/>
                <a:gd name="T6" fmla="*/ 291 w 1708"/>
                <a:gd name="T7" fmla="*/ 502 h 1709"/>
                <a:gd name="T8" fmla="*/ 216 w 1708"/>
                <a:gd name="T9" fmla="*/ 668 h 1709"/>
                <a:gd name="T10" fmla="*/ 190 w 1708"/>
                <a:gd name="T11" fmla="*/ 854 h 1709"/>
                <a:gd name="T12" fmla="*/ 216 w 1708"/>
                <a:gd name="T13" fmla="*/ 1040 h 1709"/>
                <a:gd name="T14" fmla="*/ 291 w 1708"/>
                <a:gd name="T15" fmla="*/ 1207 h 1709"/>
                <a:gd name="T16" fmla="*/ 406 w 1708"/>
                <a:gd name="T17" fmla="*/ 1345 h 1709"/>
                <a:gd name="T18" fmla="*/ 554 w 1708"/>
                <a:gd name="T19" fmla="*/ 1447 h 1709"/>
                <a:gd name="T20" fmla="*/ 728 w 1708"/>
                <a:gd name="T21" fmla="*/ 1507 h 1709"/>
                <a:gd name="T22" fmla="*/ 918 w 1708"/>
                <a:gd name="T23" fmla="*/ 1516 h 1709"/>
                <a:gd name="T24" fmla="*/ 1098 w 1708"/>
                <a:gd name="T25" fmla="*/ 1472 h 1709"/>
                <a:gd name="T26" fmla="*/ 1256 w 1708"/>
                <a:gd name="T27" fmla="*/ 1383 h 1709"/>
                <a:gd name="T28" fmla="*/ 1382 w 1708"/>
                <a:gd name="T29" fmla="*/ 1256 h 1709"/>
                <a:gd name="T30" fmla="*/ 1472 w 1708"/>
                <a:gd name="T31" fmla="*/ 1098 h 1709"/>
                <a:gd name="T32" fmla="*/ 1515 w 1708"/>
                <a:gd name="T33" fmla="*/ 918 h 1709"/>
                <a:gd name="T34" fmla="*/ 1506 w 1708"/>
                <a:gd name="T35" fmla="*/ 728 h 1709"/>
                <a:gd name="T36" fmla="*/ 1446 w 1708"/>
                <a:gd name="T37" fmla="*/ 555 h 1709"/>
                <a:gd name="T38" fmla="*/ 1343 w 1708"/>
                <a:gd name="T39" fmla="*/ 406 h 1709"/>
                <a:gd name="T40" fmla="*/ 1206 w 1708"/>
                <a:gd name="T41" fmla="*/ 291 h 1709"/>
                <a:gd name="T42" fmla="*/ 1040 w 1708"/>
                <a:gd name="T43" fmla="*/ 216 h 1709"/>
                <a:gd name="T44" fmla="*/ 853 w 1708"/>
                <a:gd name="T45" fmla="*/ 190 h 1709"/>
                <a:gd name="T46" fmla="*/ 999 w 1708"/>
                <a:gd name="T47" fmla="*/ 12 h 1709"/>
                <a:gd name="T48" fmla="*/ 1201 w 1708"/>
                <a:gd name="T49" fmla="*/ 74 h 1709"/>
                <a:gd name="T50" fmla="*/ 1380 w 1708"/>
                <a:gd name="T51" fmla="*/ 181 h 1709"/>
                <a:gd name="T52" fmla="*/ 1526 w 1708"/>
                <a:gd name="T53" fmla="*/ 327 h 1709"/>
                <a:gd name="T54" fmla="*/ 1633 w 1708"/>
                <a:gd name="T55" fmla="*/ 506 h 1709"/>
                <a:gd name="T56" fmla="*/ 1696 w 1708"/>
                <a:gd name="T57" fmla="*/ 708 h 1709"/>
                <a:gd name="T58" fmla="*/ 1705 w 1708"/>
                <a:gd name="T59" fmla="*/ 928 h 1709"/>
                <a:gd name="T60" fmla="*/ 1660 w 1708"/>
                <a:gd name="T61" fmla="*/ 1137 h 1709"/>
                <a:gd name="T62" fmla="*/ 1567 w 1708"/>
                <a:gd name="T63" fmla="*/ 1324 h 1709"/>
                <a:gd name="T64" fmla="*/ 1432 w 1708"/>
                <a:gd name="T65" fmla="*/ 1482 h 1709"/>
                <a:gd name="T66" fmla="*/ 1265 w 1708"/>
                <a:gd name="T67" fmla="*/ 1603 h 1709"/>
                <a:gd name="T68" fmla="*/ 1069 w 1708"/>
                <a:gd name="T69" fmla="*/ 1682 h 1709"/>
                <a:gd name="T70" fmla="*/ 853 w 1708"/>
                <a:gd name="T71" fmla="*/ 1709 h 1709"/>
                <a:gd name="T72" fmla="*/ 638 w 1708"/>
                <a:gd name="T73" fmla="*/ 1682 h 1709"/>
                <a:gd name="T74" fmla="*/ 443 w 1708"/>
                <a:gd name="T75" fmla="*/ 1603 h 1709"/>
                <a:gd name="T76" fmla="*/ 275 w 1708"/>
                <a:gd name="T77" fmla="*/ 1482 h 1709"/>
                <a:gd name="T78" fmla="*/ 141 w 1708"/>
                <a:gd name="T79" fmla="*/ 1324 h 1709"/>
                <a:gd name="T80" fmla="*/ 48 w 1708"/>
                <a:gd name="T81" fmla="*/ 1137 h 1709"/>
                <a:gd name="T82" fmla="*/ 3 w 1708"/>
                <a:gd name="T83" fmla="*/ 928 h 1709"/>
                <a:gd name="T84" fmla="*/ 12 w 1708"/>
                <a:gd name="T85" fmla="*/ 708 h 1709"/>
                <a:gd name="T86" fmla="*/ 73 w 1708"/>
                <a:gd name="T87" fmla="*/ 506 h 1709"/>
                <a:gd name="T88" fmla="*/ 182 w 1708"/>
                <a:gd name="T89" fmla="*/ 327 h 1709"/>
                <a:gd name="T90" fmla="*/ 328 w 1708"/>
                <a:gd name="T91" fmla="*/ 181 h 1709"/>
                <a:gd name="T92" fmla="*/ 505 w 1708"/>
                <a:gd name="T93" fmla="*/ 74 h 1709"/>
                <a:gd name="T94" fmla="*/ 708 w 1708"/>
                <a:gd name="T95" fmla="*/ 12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9">
                  <a:moveTo>
                    <a:pt x="853" y="190"/>
                  </a:moveTo>
                  <a:lnTo>
                    <a:pt x="790" y="193"/>
                  </a:lnTo>
                  <a:lnTo>
                    <a:pt x="728" y="202"/>
                  </a:lnTo>
                  <a:lnTo>
                    <a:pt x="668" y="216"/>
                  </a:lnTo>
                  <a:lnTo>
                    <a:pt x="609" y="237"/>
                  </a:lnTo>
                  <a:lnTo>
                    <a:pt x="554" y="261"/>
                  </a:lnTo>
                  <a:lnTo>
                    <a:pt x="501" y="291"/>
                  </a:lnTo>
                  <a:lnTo>
                    <a:pt x="452" y="325"/>
                  </a:lnTo>
                  <a:lnTo>
                    <a:pt x="406" y="364"/>
                  </a:lnTo>
                  <a:lnTo>
                    <a:pt x="363" y="406"/>
                  </a:lnTo>
                  <a:lnTo>
                    <a:pt x="326" y="453"/>
                  </a:lnTo>
                  <a:lnTo>
                    <a:pt x="291" y="502"/>
                  </a:lnTo>
                  <a:lnTo>
                    <a:pt x="261" y="555"/>
                  </a:lnTo>
                  <a:lnTo>
                    <a:pt x="236" y="610"/>
                  </a:lnTo>
                  <a:lnTo>
                    <a:pt x="216" y="668"/>
                  </a:lnTo>
                  <a:lnTo>
                    <a:pt x="201" y="728"/>
                  </a:lnTo>
                  <a:lnTo>
                    <a:pt x="193" y="790"/>
                  </a:lnTo>
                  <a:lnTo>
                    <a:pt x="190" y="854"/>
                  </a:lnTo>
                  <a:lnTo>
                    <a:pt x="193" y="918"/>
                  </a:lnTo>
                  <a:lnTo>
                    <a:pt x="201" y="980"/>
                  </a:lnTo>
                  <a:lnTo>
                    <a:pt x="216" y="1040"/>
                  </a:lnTo>
                  <a:lnTo>
                    <a:pt x="236" y="1098"/>
                  </a:lnTo>
                  <a:lnTo>
                    <a:pt x="261" y="1154"/>
                  </a:lnTo>
                  <a:lnTo>
                    <a:pt x="291" y="1207"/>
                  </a:lnTo>
                  <a:lnTo>
                    <a:pt x="325" y="1256"/>
                  </a:lnTo>
                  <a:lnTo>
                    <a:pt x="363" y="1302"/>
                  </a:lnTo>
                  <a:lnTo>
                    <a:pt x="406" y="1345"/>
                  </a:lnTo>
                  <a:lnTo>
                    <a:pt x="452" y="1383"/>
                  </a:lnTo>
                  <a:lnTo>
                    <a:pt x="501" y="1417"/>
                  </a:lnTo>
                  <a:lnTo>
                    <a:pt x="554" y="1447"/>
                  </a:lnTo>
                  <a:lnTo>
                    <a:pt x="609" y="1472"/>
                  </a:lnTo>
                  <a:lnTo>
                    <a:pt x="668" y="1492"/>
                  </a:lnTo>
                  <a:lnTo>
                    <a:pt x="728" y="1507"/>
                  </a:lnTo>
                  <a:lnTo>
                    <a:pt x="790" y="1516"/>
                  </a:lnTo>
                  <a:lnTo>
                    <a:pt x="853" y="1519"/>
                  </a:lnTo>
                  <a:lnTo>
                    <a:pt x="918" y="1516"/>
                  </a:lnTo>
                  <a:lnTo>
                    <a:pt x="980" y="1507"/>
                  </a:lnTo>
                  <a:lnTo>
                    <a:pt x="1040" y="1492"/>
                  </a:lnTo>
                  <a:lnTo>
                    <a:pt x="1098" y="1472"/>
                  </a:lnTo>
                  <a:lnTo>
                    <a:pt x="1153" y="1447"/>
                  </a:lnTo>
                  <a:lnTo>
                    <a:pt x="1207" y="1417"/>
                  </a:lnTo>
                  <a:lnTo>
                    <a:pt x="1256" y="1383"/>
                  </a:lnTo>
                  <a:lnTo>
                    <a:pt x="1302" y="1345"/>
                  </a:lnTo>
                  <a:lnTo>
                    <a:pt x="1344" y="1302"/>
                  </a:lnTo>
                  <a:lnTo>
                    <a:pt x="1382" y="1256"/>
                  </a:lnTo>
                  <a:lnTo>
                    <a:pt x="1417" y="1207"/>
                  </a:lnTo>
                  <a:lnTo>
                    <a:pt x="1446" y="1154"/>
                  </a:lnTo>
                  <a:lnTo>
                    <a:pt x="1472" y="1098"/>
                  </a:lnTo>
                  <a:lnTo>
                    <a:pt x="1491" y="1040"/>
                  </a:lnTo>
                  <a:lnTo>
                    <a:pt x="1506" y="980"/>
                  </a:lnTo>
                  <a:lnTo>
                    <a:pt x="1515" y="918"/>
                  </a:lnTo>
                  <a:lnTo>
                    <a:pt x="1518" y="854"/>
                  </a:lnTo>
                  <a:lnTo>
                    <a:pt x="1515" y="790"/>
                  </a:lnTo>
                  <a:lnTo>
                    <a:pt x="1506" y="728"/>
                  </a:lnTo>
                  <a:lnTo>
                    <a:pt x="1491" y="668"/>
                  </a:lnTo>
                  <a:lnTo>
                    <a:pt x="1471" y="610"/>
                  </a:lnTo>
                  <a:lnTo>
                    <a:pt x="1446" y="555"/>
                  </a:lnTo>
                  <a:lnTo>
                    <a:pt x="1417" y="502"/>
                  </a:lnTo>
                  <a:lnTo>
                    <a:pt x="1382" y="453"/>
                  </a:lnTo>
                  <a:lnTo>
                    <a:pt x="1343" y="406"/>
                  </a:lnTo>
                  <a:lnTo>
                    <a:pt x="1302" y="364"/>
                  </a:lnTo>
                  <a:lnTo>
                    <a:pt x="1256" y="325"/>
                  </a:lnTo>
                  <a:lnTo>
                    <a:pt x="1206" y="291"/>
                  </a:lnTo>
                  <a:lnTo>
                    <a:pt x="1153" y="261"/>
                  </a:lnTo>
                  <a:lnTo>
                    <a:pt x="1097" y="237"/>
                  </a:lnTo>
                  <a:lnTo>
                    <a:pt x="1040" y="216"/>
                  </a:lnTo>
                  <a:lnTo>
                    <a:pt x="980" y="202"/>
                  </a:lnTo>
                  <a:lnTo>
                    <a:pt x="918" y="193"/>
                  </a:lnTo>
                  <a:lnTo>
                    <a:pt x="853" y="190"/>
                  </a:lnTo>
                  <a:close/>
                  <a:moveTo>
                    <a:pt x="853" y="0"/>
                  </a:moveTo>
                  <a:lnTo>
                    <a:pt x="927" y="3"/>
                  </a:lnTo>
                  <a:lnTo>
                    <a:pt x="999" y="12"/>
                  </a:lnTo>
                  <a:lnTo>
                    <a:pt x="1069" y="27"/>
                  </a:lnTo>
                  <a:lnTo>
                    <a:pt x="1137" y="48"/>
                  </a:lnTo>
                  <a:lnTo>
                    <a:pt x="1201" y="74"/>
                  </a:lnTo>
                  <a:lnTo>
                    <a:pt x="1265" y="105"/>
                  </a:lnTo>
                  <a:lnTo>
                    <a:pt x="1324" y="142"/>
                  </a:lnTo>
                  <a:lnTo>
                    <a:pt x="1380" y="181"/>
                  </a:lnTo>
                  <a:lnTo>
                    <a:pt x="1432" y="226"/>
                  </a:lnTo>
                  <a:lnTo>
                    <a:pt x="1481" y="275"/>
                  </a:lnTo>
                  <a:lnTo>
                    <a:pt x="1526" y="327"/>
                  </a:lnTo>
                  <a:lnTo>
                    <a:pt x="1567" y="384"/>
                  </a:lnTo>
                  <a:lnTo>
                    <a:pt x="1603" y="444"/>
                  </a:lnTo>
                  <a:lnTo>
                    <a:pt x="1633" y="506"/>
                  </a:lnTo>
                  <a:lnTo>
                    <a:pt x="1660" y="571"/>
                  </a:lnTo>
                  <a:lnTo>
                    <a:pt x="1680" y="639"/>
                  </a:lnTo>
                  <a:lnTo>
                    <a:pt x="1696" y="708"/>
                  </a:lnTo>
                  <a:lnTo>
                    <a:pt x="1705" y="781"/>
                  </a:lnTo>
                  <a:lnTo>
                    <a:pt x="1708" y="854"/>
                  </a:lnTo>
                  <a:lnTo>
                    <a:pt x="1705" y="928"/>
                  </a:lnTo>
                  <a:lnTo>
                    <a:pt x="1696" y="999"/>
                  </a:lnTo>
                  <a:lnTo>
                    <a:pt x="1680" y="1070"/>
                  </a:lnTo>
                  <a:lnTo>
                    <a:pt x="1660" y="1137"/>
                  </a:lnTo>
                  <a:lnTo>
                    <a:pt x="1633" y="1203"/>
                  </a:lnTo>
                  <a:lnTo>
                    <a:pt x="1603" y="1265"/>
                  </a:lnTo>
                  <a:lnTo>
                    <a:pt x="1567" y="1324"/>
                  </a:lnTo>
                  <a:lnTo>
                    <a:pt x="1526" y="1380"/>
                  </a:lnTo>
                  <a:lnTo>
                    <a:pt x="1481" y="1433"/>
                  </a:lnTo>
                  <a:lnTo>
                    <a:pt x="1432" y="1482"/>
                  </a:lnTo>
                  <a:lnTo>
                    <a:pt x="1380" y="1527"/>
                  </a:lnTo>
                  <a:lnTo>
                    <a:pt x="1324" y="1567"/>
                  </a:lnTo>
                  <a:lnTo>
                    <a:pt x="1265" y="1603"/>
                  </a:lnTo>
                  <a:lnTo>
                    <a:pt x="1201" y="1635"/>
                  </a:lnTo>
                  <a:lnTo>
                    <a:pt x="1137" y="1660"/>
                  </a:lnTo>
                  <a:lnTo>
                    <a:pt x="1069" y="1682"/>
                  </a:lnTo>
                  <a:lnTo>
                    <a:pt x="999" y="1697"/>
                  </a:lnTo>
                  <a:lnTo>
                    <a:pt x="927" y="1706"/>
                  </a:lnTo>
                  <a:lnTo>
                    <a:pt x="853" y="1709"/>
                  </a:lnTo>
                  <a:lnTo>
                    <a:pt x="780" y="1706"/>
                  </a:lnTo>
                  <a:lnTo>
                    <a:pt x="708" y="1697"/>
                  </a:lnTo>
                  <a:lnTo>
                    <a:pt x="638" y="1682"/>
                  </a:lnTo>
                  <a:lnTo>
                    <a:pt x="571" y="1660"/>
                  </a:lnTo>
                  <a:lnTo>
                    <a:pt x="505" y="1635"/>
                  </a:lnTo>
                  <a:lnTo>
                    <a:pt x="443" y="1603"/>
                  </a:lnTo>
                  <a:lnTo>
                    <a:pt x="384" y="1567"/>
                  </a:lnTo>
                  <a:lnTo>
                    <a:pt x="328" y="1527"/>
                  </a:lnTo>
                  <a:lnTo>
                    <a:pt x="275" y="1482"/>
                  </a:lnTo>
                  <a:lnTo>
                    <a:pt x="227" y="1433"/>
                  </a:lnTo>
                  <a:lnTo>
                    <a:pt x="182" y="1380"/>
                  </a:lnTo>
                  <a:lnTo>
                    <a:pt x="141" y="1324"/>
                  </a:lnTo>
                  <a:lnTo>
                    <a:pt x="105" y="1265"/>
                  </a:lnTo>
                  <a:lnTo>
                    <a:pt x="73" y="1203"/>
                  </a:lnTo>
                  <a:lnTo>
                    <a:pt x="48" y="1137"/>
                  </a:lnTo>
                  <a:lnTo>
                    <a:pt x="27" y="1070"/>
                  </a:lnTo>
                  <a:lnTo>
                    <a:pt x="12" y="999"/>
                  </a:lnTo>
                  <a:lnTo>
                    <a:pt x="3" y="928"/>
                  </a:lnTo>
                  <a:lnTo>
                    <a:pt x="0" y="854"/>
                  </a:lnTo>
                  <a:lnTo>
                    <a:pt x="3" y="781"/>
                  </a:lnTo>
                  <a:lnTo>
                    <a:pt x="12" y="708"/>
                  </a:lnTo>
                  <a:lnTo>
                    <a:pt x="27" y="639"/>
                  </a:lnTo>
                  <a:lnTo>
                    <a:pt x="48" y="571"/>
                  </a:lnTo>
                  <a:lnTo>
                    <a:pt x="73" y="506"/>
                  </a:lnTo>
                  <a:lnTo>
                    <a:pt x="105" y="444"/>
                  </a:lnTo>
                  <a:lnTo>
                    <a:pt x="141" y="384"/>
                  </a:lnTo>
                  <a:lnTo>
                    <a:pt x="182" y="327"/>
                  </a:lnTo>
                  <a:lnTo>
                    <a:pt x="227" y="275"/>
                  </a:lnTo>
                  <a:lnTo>
                    <a:pt x="275" y="226"/>
                  </a:lnTo>
                  <a:lnTo>
                    <a:pt x="328" y="181"/>
                  </a:lnTo>
                  <a:lnTo>
                    <a:pt x="384" y="142"/>
                  </a:lnTo>
                  <a:lnTo>
                    <a:pt x="443" y="105"/>
                  </a:lnTo>
                  <a:lnTo>
                    <a:pt x="505" y="74"/>
                  </a:lnTo>
                  <a:lnTo>
                    <a:pt x="571" y="48"/>
                  </a:lnTo>
                  <a:lnTo>
                    <a:pt x="638" y="27"/>
                  </a:lnTo>
                  <a:lnTo>
                    <a:pt x="708" y="12"/>
                  </a:lnTo>
                  <a:lnTo>
                    <a:pt x="780" y="3"/>
                  </a:lnTo>
                  <a:lnTo>
                    <a:pt x="8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8" name="Group 57"/>
          <p:cNvGrpSpPr/>
          <p:nvPr/>
        </p:nvGrpSpPr>
        <p:grpSpPr>
          <a:xfrm>
            <a:off x="9745436" y="2813623"/>
            <a:ext cx="679496" cy="679496"/>
            <a:chOff x="10996613" y="1925638"/>
            <a:chExt cx="534987" cy="534988"/>
          </a:xfrm>
          <a:solidFill>
            <a:schemeClr val="bg1"/>
          </a:solidFill>
        </p:grpSpPr>
        <p:sp>
          <p:nvSpPr>
            <p:cNvPr id="59"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 name="Freeform 29"/>
          <p:cNvSpPr>
            <a:spLocks noEditPoints="1"/>
          </p:cNvSpPr>
          <p:nvPr/>
        </p:nvSpPr>
        <p:spPr bwMode="auto">
          <a:xfrm>
            <a:off x="6921024" y="2808582"/>
            <a:ext cx="643204" cy="689578"/>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290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2" accel="20000" decel="8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9" presetClass="entr" presetSubtype="0" decel="10000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 calcmode="lin" valueType="num">
                                      <p:cBhvr>
                                        <p:cTn id="18" dur="500" fill="hold"/>
                                        <p:tgtEl>
                                          <p:spTgt spid="25"/>
                                        </p:tgtEl>
                                        <p:attrNameLst>
                                          <p:attrName>style.rotation</p:attrName>
                                        </p:attrNameLst>
                                      </p:cBhvr>
                                      <p:tavLst>
                                        <p:tav tm="0">
                                          <p:val>
                                            <p:fltVal val="360"/>
                                          </p:val>
                                        </p:tav>
                                        <p:tav tm="100000">
                                          <p:val>
                                            <p:fltVal val="0"/>
                                          </p:val>
                                        </p:tav>
                                      </p:tavLst>
                                    </p:anim>
                                    <p:animEffect transition="in" filter="fade">
                                      <p:cBhvr>
                                        <p:cTn id="19" dur="500"/>
                                        <p:tgtEl>
                                          <p:spTgt spid="25"/>
                                        </p:tgtEl>
                                      </p:cBhvr>
                                    </p:animEffect>
                                  </p:childTnLst>
                                </p:cTn>
                              </p:par>
                            </p:childTnLst>
                          </p:cTn>
                        </p:par>
                        <p:par>
                          <p:cTn id="20" fill="hold">
                            <p:stCondLst>
                              <p:cond delay="1000"/>
                            </p:stCondLst>
                            <p:childTnLst>
                              <p:par>
                                <p:cTn id="21" presetID="16" presetClass="entr" presetSubtype="37"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par>
                                <p:cTn id="24" presetID="2" presetClass="entr" presetSubtype="4" accel="20000" decel="8000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accel="20000" decel="80000"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500" fill="hold"/>
                                        <p:tgtEl>
                                          <p:spTgt spid="63"/>
                                        </p:tgtEl>
                                        <p:attrNameLst>
                                          <p:attrName>ppt_x</p:attrName>
                                        </p:attrNameLst>
                                      </p:cBhvr>
                                      <p:tavLst>
                                        <p:tav tm="0">
                                          <p:val>
                                            <p:strVal val="#ppt_x"/>
                                          </p:val>
                                        </p:tav>
                                        <p:tav tm="100000">
                                          <p:val>
                                            <p:strVal val="#ppt_x"/>
                                          </p:val>
                                        </p:tav>
                                      </p:tavLst>
                                    </p:anim>
                                    <p:anim calcmode="lin" valueType="num">
                                      <p:cBhvr additive="base">
                                        <p:cTn id="32" dur="500" fill="hold"/>
                                        <p:tgtEl>
                                          <p:spTgt spid="63"/>
                                        </p:tgtEl>
                                        <p:attrNameLst>
                                          <p:attrName>ppt_y</p:attrName>
                                        </p:attrNameLst>
                                      </p:cBhvr>
                                      <p:tavLst>
                                        <p:tav tm="0">
                                          <p:val>
                                            <p:strVal val="1+#ppt_h/2"/>
                                          </p:val>
                                        </p:tav>
                                        <p:tav tm="100000">
                                          <p:val>
                                            <p:strVal val="#ppt_y"/>
                                          </p:val>
                                        </p:tav>
                                      </p:tavLst>
                                    </p:anim>
                                  </p:childTnLst>
                                </p:cTn>
                              </p:par>
                              <p:par>
                                <p:cTn id="33" presetID="2" presetClass="entr" presetSubtype="2" accel="20000" decel="8000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49" presetClass="entr" presetSubtype="0" decel="100000" fill="hold" nodeType="after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p:cTn id="40" dur="500" fill="hold"/>
                                        <p:tgtEl>
                                          <p:spTgt spid="55"/>
                                        </p:tgtEl>
                                        <p:attrNameLst>
                                          <p:attrName>ppt_w</p:attrName>
                                        </p:attrNameLst>
                                      </p:cBhvr>
                                      <p:tavLst>
                                        <p:tav tm="0">
                                          <p:val>
                                            <p:fltVal val="0"/>
                                          </p:val>
                                        </p:tav>
                                        <p:tav tm="100000">
                                          <p:val>
                                            <p:strVal val="#ppt_w"/>
                                          </p:val>
                                        </p:tav>
                                      </p:tavLst>
                                    </p:anim>
                                    <p:anim calcmode="lin" valueType="num">
                                      <p:cBhvr>
                                        <p:cTn id="41" dur="500" fill="hold"/>
                                        <p:tgtEl>
                                          <p:spTgt spid="55"/>
                                        </p:tgtEl>
                                        <p:attrNameLst>
                                          <p:attrName>ppt_h</p:attrName>
                                        </p:attrNameLst>
                                      </p:cBhvr>
                                      <p:tavLst>
                                        <p:tav tm="0">
                                          <p:val>
                                            <p:fltVal val="0"/>
                                          </p:val>
                                        </p:tav>
                                        <p:tav tm="100000">
                                          <p:val>
                                            <p:strVal val="#ppt_h"/>
                                          </p:val>
                                        </p:tav>
                                      </p:tavLst>
                                    </p:anim>
                                    <p:anim calcmode="lin" valueType="num">
                                      <p:cBhvr>
                                        <p:cTn id="42" dur="500" fill="hold"/>
                                        <p:tgtEl>
                                          <p:spTgt spid="55"/>
                                        </p:tgtEl>
                                        <p:attrNameLst>
                                          <p:attrName>style.rotation</p:attrName>
                                        </p:attrNameLst>
                                      </p:cBhvr>
                                      <p:tavLst>
                                        <p:tav tm="0">
                                          <p:val>
                                            <p:fltVal val="360"/>
                                          </p:val>
                                        </p:tav>
                                        <p:tav tm="100000">
                                          <p:val>
                                            <p:fltVal val="0"/>
                                          </p:val>
                                        </p:tav>
                                      </p:tavLst>
                                    </p:anim>
                                    <p:animEffect transition="in" filter="fade">
                                      <p:cBhvr>
                                        <p:cTn id="43" dur="500"/>
                                        <p:tgtEl>
                                          <p:spTgt spid="55"/>
                                        </p:tgtEl>
                                      </p:cBhvr>
                                    </p:animEffect>
                                  </p:childTnLst>
                                </p:cTn>
                              </p:par>
                            </p:childTnLst>
                          </p:cTn>
                        </p:par>
                        <p:par>
                          <p:cTn id="44" fill="hold">
                            <p:stCondLst>
                              <p:cond delay="2500"/>
                            </p:stCondLst>
                            <p:childTnLst>
                              <p:par>
                                <p:cTn id="45" presetID="16" presetClass="entr" presetSubtype="37"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arn(outVertical)">
                                      <p:cBhvr>
                                        <p:cTn id="47" dur="500"/>
                                        <p:tgtEl>
                                          <p:spTgt spid="38"/>
                                        </p:tgtEl>
                                      </p:cBhvr>
                                    </p:animEffect>
                                  </p:childTnLst>
                                </p:cTn>
                              </p:par>
                              <p:par>
                                <p:cTn id="48" presetID="2" presetClass="entr" presetSubtype="4" accel="20000" decel="8000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2" presetClass="entr" presetSubtype="4" accel="20000" decel="80000"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additive="base">
                                        <p:cTn id="55" dur="500" fill="hold"/>
                                        <p:tgtEl>
                                          <p:spTgt spid="64"/>
                                        </p:tgtEl>
                                        <p:attrNameLst>
                                          <p:attrName>ppt_x</p:attrName>
                                        </p:attrNameLst>
                                      </p:cBhvr>
                                      <p:tavLst>
                                        <p:tav tm="0">
                                          <p:val>
                                            <p:strVal val="#ppt_x"/>
                                          </p:val>
                                        </p:tav>
                                        <p:tav tm="100000">
                                          <p:val>
                                            <p:strVal val="#ppt_x"/>
                                          </p:val>
                                        </p:tav>
                                      </p:tavLst>
                                    </p:anim>
                                    <p:anim calcmode="lin" valueType="num">
                                      <p:cBhvr additive="base">
                                        <p:cTn id="56" dur="500" fill="hold"/>
                                        <p:tgtEl>
                                          <p:spTgt spid="64"/>
                                        </p:tgtEl>
                                        <p:attrNameLst>
                                          <p:attrName>ppt_y</p:attrName>
                                        </p:attrNameLst>
                                      </p:cBhvr>
                                      <p:tavLst>
                                        <p:tav tm="0">
                                          <p:val>
                                            <p:strVal val="1+#ppt_h/2"/>
                                          </p:val>
                                        </p:tav>
                                        <p:tav tm="100000">
                                          <p:val>
                                            <p:strVal val="#ppt_y"/>
                                          </p:val>
                                        </p:tav>
                                      </p:tavLst>
                                    </p:anim>
                                  </p:childTnLst>
                                </p:cTn>
                              </p:par>
                              <p:par>
                                <p:cTn id="57" presetID="2" presetClass="entr" presetSubtype="2" accel="20000" decel="8000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par>
                          <p:cTn id="61" fill="hold">
                            <p:stCondLst>
                              <p:cond delay="3500"/>
                            </p:stCondLst>
                            <p:childTnLst>
                              <p:par>
                                <p:cTn id="62" presetID="49" presetClass="entr" presetSubtype="0" decel="100000" fill="hold" grpId="0" nodeType="after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ppt_w</p:attrName>
                                        </p:attrNameLst>
                                      </p:cBhvr>
                                      <p:tavLst>
                                        <p:tav tm="0">
                                          <p:val>
                                            <p:fltVal val="0"/>
                                          </p:val>
                                        </p:tav>
                                        <p:tav tm="100000">
                                          <p:val>
                                            <p:strVal val="#ppt_w"/>
                                          </p:val>
                                        </p:tav>
                                      </p:tavLst>
                                    </p:anim>
                                    <p:anim calcmode="lin" valueType="num">
                                      <p:cBhvr>
                                        <p:cTn id="65" dur="500" fill="hold"/>
                                        <p:tgtEl>
                                          <p:spTgt spid="61"/>
                                        </p:tgtEl>
                                        <p:attrNameLst>
                                          <p:attrName>ppt_h</p:attrName>
                                        </p:attrNameLst>
                                      </p:cBhvr>
                                      <p:tavLst>
                                        <p:tav tm="0">
                                          <p:val>
                                            <p:fltVal val="0"/>
                                          </p:val>
                                        </p:tav>
                                        <p:tav tm="100000">
                                          <p:val>
                                            <p:strVal val="#ppt_h"/>
                                          </p:val>
                                        </p:tav>
                                      </p:tavLst>
                                    </p:anim>
                                    <p:anim calcmode="lin" valueType="num">
                                      <p:cBhvr>
                                        <p:cTn id="66" dur="500" fill="hold"/>
                                        <p:tgtEl>
                                          <p:spTgt spid="61"/>
                                        </p:tgtEl>
                                        <p:attrNameLst>
                                          <p:attrName>style.rotation</p:attrName>
                                        </p:attrNameLst>
                                      </p:cBhvr>
                                      <p:tavLst>
                                        <p:tav tm="0">
                                          <p:val>
                                            <p:fltVal val="360"/>
                                          </p:val>
                                        </p:tav>
                                        <p:tav tm="100000">
                                          <p:val>
                                            <p:fltVal val="0"/>
                                          </p:val>
                                        </p:tav>
                                      </p:tavLst>
                                    </p:anim>
                                    <p:animEffect transition="in" filter="fade">
                                      <p:cBhvr>
                                        <p:cTn id="67" dur="500"/>
                                        <p:tgtEl>
                                          <p:spTgt spid="61"/>
                                        </p:tgtEl>
                                      </p:cBhvr>
                                    </p:animEffect>
                                  </p:childTnLst>
                                </p:cTn>
                              </p:par>
                            </p:childTnLst>
                          </p:cTn>
                        </p:par>
                        <p:par>
                          <p:cTn id="68" fill="hold">
                            <p:stCondLst>
                              <p:cond delay="4000"/>
                            </p:stCondLst>
                            <p:childTnLst>
                              <p:par>
                                <p:cTn id="69" presetID="16" presetClass="entr" presetSubtype="37"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arn(outVertical)">
                                      <p:cBhvr>
                                        <p:cTn id="71" dur="500"/>
                                        <p:tgtEl>
                                          <p:spTgt spid="44"/>
                                        </p:tgtEl>
                                      </p:cBhvr>
                                    </p:animEffect>
                                  </p:childTnLst>
                                </p:cTn>
                              </p:par>
                              <p:par>
                                <p:cTn id="72" presetID="2" presetClass="entr" presetSubtype="4" accel="20000" decel="8000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 calcmode="lin" valueType="num">
                                      <p:cBhvr additive="base">
                                        <p:cTn id="74" dur="500" fill="hold"/>
                                        <p:tgtEl>
                                          <p:spTgt spid="46"/>
                                        </p:tgtEl>
                                        <p:attrNameLst>
                                          <p:attrName>ppt_x</p:attrName>
                                        </p:attrNameLst>
                                      </p:cBhvr>
                                      <p:tavLst>
                                        <p:tav tm="0">
                                          <p:val>
                                            <p:strVal val="#ppt_x"/>
                                          </p:val>
                                        </p:tav>
                                        <p:tav tm="100000">
                                          <p:val>
                                            <p:strVal val="#ppt_x"/>
                                          </p:val>
                                        </p:tav>
                                      </p:tavLst>
                                    </p:anim>
                                    <p:anim calcmode="lin" valueType="num">
                                      <p:cBhvr additive="base">
                                        <p:cTn id="75" dur="500" fill="hold"/>
                                        <p:tgtEl>
                                          <p:spTgt spid="46"/>
                                        </p:tgtEl>
                                        <p:attrNameLst>
                                          <p:attrName>ppt_y</p:attrName>
                                        </p:attrNameLst>
                                      </p:cBhvr>
                                      <p:tavLst>
                                        <p:tav tm="0">
                                          <p:val>
                                            <p:strVal val="1+#ppt_h/2"/>
                                          </p:val>
                                        </p:tav>
                                        <p:tav tm="100000">
                                          <p:val>
                                            <p:strVal val="#ppt_y"/>
                                          </p:val>
                                        </p:tav>
                                      </p:tavLst>
                                    </p:anim>
                                  </p:childTnLst>
                                </p:cTn>
                              </p:par>
                            </p:childTnLst>
                          </p:cTn>
                        </p:par>
                        <p:par>
                          <p:cTn id="76" fill="hold">
                            <p:stCondLst>
                              <p:cond delay="4500"/>
                            </p:stCondLst>
                            <p:childTnLst>
                              <p:par>
                                <p:cTn id="77" presetID="2" presetClass="entr" presetSubtype="4" accel="20000" decel="80000" fill="hold" nodeType="after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additive="base">
                                        <p:cTn id="79" dur="500" fill="hold"/>
                                        <p:tgtEl>
                                          <p:spTgt spid="65"/>
                                        </p:tgtEl>
                                        <p:attrNameLst>
                                          <p:attrName>ppt_x</p:attrName>
                                        </p:attrNameLst>
                                      </p:cBhvr>
                                      <p:tavLst>
                                        <p:tav tm="0">
                                          <p:val>
                                            <p:strVal val="#ppt_x"/>
                                          </p:val>
                                        </p:tav>
                                        <p:tav tm="100000">
                                          <p:val>
                                            <p:strVal val="#ppt_x"/>
                                          </p:val>
                                        </p:tav>
                                      </p:tavLst>
                                    </p:anim>
                                    <p:anim calcmode="lin" valueType="num">
                                      <p:cBhvr additive="base">
                                        <p:cTn id="80" dur="500" fill="hold"/>
                                        <p:tgtEl>
                                          <p:spTgt spid="65"/>
                                        </p:tgtEl>
                                        <p:attrNameLst>
                                          <p:attrName>ppt_y</p:attrName>
                                        </p:attrNameLst>
                                      </p:cBhvr>
                                      <p:tavLst>
                                        <p:tav tm="0">
                                          <p:val>
                                            <p:strVal val="1+#ppt_h/2"/>
                                          </p:val>
                                        </p:tav>
                                        <p:tav tm="100000">
                                          <p:val>
                                            <p:strVal val="#ppt_y"/>
                                          </p:val>
                                        </p:tav>
                                      </p:tavLst>
                                    </p:anim>
                                  </p:childTnLst>
                                </p:cTn>
                              </p:par>
                              <p:par>
                                <p:cTn id="81" presetID="2" presetClass="entr" presetSubtype="2" accel="20000" decel="8000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childTnLst>
                          </p:cTn>
                        </p:par>
                        <p:par>
                          <p:cTn id="85" fill="hold">
                            <p:stCondLst>
                              <p:cond delay="5000"/>
                            </p:stCondLst>
                            <p:childTnLst>
                              <p:par>
                                <p:cTn id="86" presetID="49" presetClass="entr" presetSubtype="0" decel="100000" fill="hold" nodeType="afterEffect">
                                  <p:stCondLst>
                                    <p:cond delay="0"/>
                                  </p:stCondLst>
                                  <p:childTnLst>
                                    <p:set>
                                      <p:cBhvr>
                                        <p:cTn id="87" dur="1" fill="hold">
                                          <p:stCondLst>
                                            <p:cond delay="0"/>
                                          </p:stCondLst>
                                        </p:cTn>
                                        <p:tgtEl>
                                          <p:spTgt spid="58"/>
                                        </p:tgtEl>
                                        <p:attrNameLst>
                                          <p:attrName>style.visibility</p:attrName>
                                        </p:attrNameLst>
                                      </p:cBhvr>
                                      <p:to>
                                        <p:strVal val="visible"/>
                                      </p:to>
                                    </p:set>
                                    <p:anim calcmode="lin" valueType="num">
                                      <p:cBhvr>
                                        <p:cTn id="88" dur="500" fill="hold"/>
                                        <p:tgtEl>
                                          <p:spTgt spid="58"/>
                                        </p:tgtEl>
                                        <p:attrNameLst>
                                          <p:attrName>ppt_w</p:attrName>
                                        </p:attrNameLst>
                                      </p:cBhvr>
                                      <p:tavLst>
                                        <p:tav tm="0">
                                          <p:val>
                                            <p:fltVal val="0"/>
                                          </p:val>
                                        </p:tav>
                                        <p:tav tm="100000">
                                          <p:val>
                                            <p:strVal val="#ppt_w"/>
                                          </p:val>
                                        </p:tav>
                                      </p:tavLst>
                                    </p:anim>
                                    <p:anim calcmode="lin" valueType="num">
                                      <p:cBhvr>
                                        <p:cTn id="89" dur="500" fill="hold"/>
                                        <p:tgtEl>
                                          <p:spTgt spid="58"/>
                                        </p:tgtEl>
                                        <p:attrNameLst>
                                          <p:attrName>ppt_h</p:attrName>
                                        </p:attrNameLst>
                                      </p:cBhvr>
                                      <p:tavLst>
                                        <p:tav tm="0">
                                          <p:val>
                                            <p:fltVal val="0"/>
                                          </p:val>
                                        </p:tav>
                                        <p:tav tm="100000">
                                          <p:val>
                                            <p:strVal val="#ppt_h"/>
                                          </p:val>
                                        </p:tav>
                                      </p:tavLst>
                                    </p:anim>
                                    <p:anim calcmode="lin" valueType="num">
                                      <p:cBhvr>
                                        <p:cTn id="90" dur="500" fill="hold"/>
                                        <p:tgtEl>
                                          <p:spTgt spid="58"/>
                                        </p:tgtEl>
                                        <p:attrNameLst>
                                          <p:attrName>style.rotation</p:attrName>
                                        </p:attrNameLst>
                                      </p:cBhvr>
                                      <p:tavLst>
                                        <p:tav tm="0">
                                          <p:val>
                                            <p:fltVal val="360"/>
                                          </p:val>
                                        </p:tav>
                                        <p:tav tm="100000">
                                          <p:val>
                                            <p:fltVal val="0"/>
                                          </p:val>
                                        </p:tav>
                                      </p:tavLst>
                                    </p:anim>
                                    <p:animEffect transition="in" filter="fade">
                                      <p:cBhvr>
                                        <p:cTn id="91" dur="500"/>
                                        <p:tgtEl>
                                          <p:spTgt spid="58"/>
                                        </p:tgtEl>
                                      </p:cBhvr>
                                    </p:animEffect>
                                  </p:childTnLst>
                                </p:cTn>
                              </p:par>
                            </p:childTnLst>
                          </p:cTn>
                        </p:par>
                        <p:par>
                          <p:cTn id="92" fill="hold">
                            <p:stCondLst>
                              <p:cond delay="5500"/>
                            </p:stCondLst>
                            <p:childTnLst>
                              <p:par>
                                <p:cTn id="93" presetID="16" presetClass="entr" presetSubtype="37" fill="hold" grpId="0" nodeType="after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barn(outVertical)">
                                      <p:cBhvr>
                                        <p:cTn id="95" dur="500"/>
                                        <p:tgtEl>
                                          <p:spTgt spid="50"/>
                                        </p:tgtEl>
                                      </p:cBhvr>
                                    </p:animEffect>
                                  </p:childTnLst>
                                </p:cTn>
                              </p:par>
                              <p:par>
                                <p:cTn id="96" presetID="2" presetClass="entr" presetSubtype="4" accel="20000" decel="80000" fill="hold" grpId="0" nodeType="withEffect">
                                  <p:stCondLst>
                                    <p:cond delay="0"/>
                                  </p:stCondLst>
                                  <p:childTnLst>
                                    <p:set>
                                      <p:cBhvr>
                                        <p:cTn id="97" dur="1" fill="hold">
                                          <p:stCondLst>
                                            <p:cond delay="0"/>
                                          </p:stCondLst>
                                        </p:cTn>
                                        <p:tgtEl>
                                          <p:spTgt spid="52"/>
                                        </p:tgtEl>
                                        <p:attrNameLst>
                                          <p:attrName>style.visibility</p:attrName>
                                        </p:attrNameLst>
                                      </p:cBhvr>
                                      <p:to>
                                        <p:strVal val="visible"/>
                                      </p:to>
                                    </p:set>
                                    <p:anim calcmode="lin" valueType="num">
                                      <p:cBhvr additive="base">
                                        <p:cTn id="98" dur="500" fill="hold"/>
                                        <p:tgtEl>
                                          <p:spTgt spid="52"/>
                                        </p:tgtEl>
                                        <p:attrNameLst>
                                          <p:attrName>ppt_x</p:attrName>
                                        </p:attrNameLst>
                                      </p:cBhvr>
                                      <p:tavLst>
                                        <p:tav tm="0">
                                          <p:val>
                                            <p:strVal val="#ppt_x"/>
                                          </p:val>
                                        </p:tav>
                                        <p:tav tm="100000">
                                          <p:val>
                                            <p:strVal val="#ppt_x"/>
                                          </p:val>
                                        </p:tav>
                                      </p:tavLst>
                                    </p:anim>
                                    <p:anim calcmode="lin" valueType="num">
                                      <p:cBhvr additive="base">
                                        <p:cTn id="9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animBg="1"/>
      <p:bldP spid="18" grpId="0" animBg="1"/>
      <p:bldP spid="24" grpId="0" animBg="1"/>
      <p:bldP spid="35" grpId="0"/>
      <p:bldP spid="38" grpId="0" animBg="1"/>
      <p:bldP spid="40" grpId="0"/>
      <p:bldP spid="44" grpId="0" animBg="1"/>
      <p:bldP spid="46" grpId="0"/>
      <p:bldP spid="50" grpId="0" animBg="1"/>
      <p:bldP spid="52" grpId="0"/>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82037" y="683797"/>
            <a:ext cx="9427460" cy="4670894"/>
          </a:xfrm>
          <a:prstGeom prst="rect">
            <a:avLst/>
          </a:prstGeom>
          <a:noFill/>
        </p:spPr>
        <p:txBody>
          <a:bodyPr wrap="square" rtlCol="0">
            <a:spAutoFit/>
          </a:bodyPr>
          <a:lstStyle/>
          <a:p>
            <a:pPr algn="ctr" fontAlgn="auto">
              <a:lnSpc>
                <a:spcPct val="150000"/>
              </a:lnSpc>
            </a:pPr>
            <a:r>
              <a:rPr lang="zh-CN" altLang="en-US" sz="3200" b="1" dirty="0">
                <a:latin typeface="微软雅黑" panose="020B0503020204020204" charset="-122"/>
                <a:ea typeface="微软雅黑" panose="020B0503020204020204" charset="-122"/>
              </a:rPr>
              <a:t>关于我们</a:t>
            </a:r>
          </a:p>
          <a:p>
            <a:pPr algn="l" fontAlgn="auto">
              <a:lnSpc>
                <a:spcPct val="150000"/>
              </a:lnSpc>
            </a:pPr>
            <a:endParaRPr lang="zh-CN" altLang="en-US" sz="1400" dirty="0">
              <a:latin typeface="微软雅黑" panose="020B0503020204020204" charset="-122"/>
              <a:ea typeface="微软雅黑" panose="020B0503020204020204" charset="-122"/>
            </a:endParaRPr>
          </a:p>
          <a:p>
            <a:pPr algn="l" fontAlgn="auto">
              <a:lnSpc>
                <a:spcPct val="150000"/>
              </a:lnSpc>
            </a:pPr>
            <a:r>
              <a:rPr lang="zh-CN" altLang="en-US" sz="1400" dirty="0">
                <a:latin typeface="微软雅黑" panose="020B0503020204020204" charset="-122"/>
                <a:ea typeface="微软雅黑" panose="020B0503020204020204" charset="-122"/>
              </a:rPr>
              <a:t>由资深经验丰富的各类专业技术人才共同创办。专业为各大中小型企业提供网站建设、软件开发、</a:t>
            </a:r>
            <a:r>
              <a:rPr lang="en-US" altLang="zh-CN" sz="1400" dirty="0">
                <a:latin typeface="微软雅黑" panose="020B0503020204020204" charset="-122"/>
                <a:ea typeface="微软雅黑" panose="020B0503020204020204" charset="-122"/>
              </a:rPr>
              <a:t>APP</a:t>
            </a:r>
            <a:r>
              <a:rPr lang="zh-CN" altLang="en-US" sz="1400" dirty="0">
                <a:latin typeface="微软雅黑" panose="020B0503020204020204" charset="-122"/>
                <a:ea typeface="微软雅黑" panose="020B0503020204020204" charset="-122"/>
              </a:rPr>
              <a:t>开发制作、网站设计、</a:t>
            </a:r>
            <a:r>
              <a:rPr lang="en-US" altLang="zh-CN" sz="1400" dirty="0">
                <a:latin typeface="微软雅黑" panose="020B0503020204020204" charset="-122"/>
                <a:ea typeface="微软雅黑" panose="020B0503020204020204" charset="-122"/>
              </a:rPr>
              <a:t>UI/logo</a:t>
            </a:r>
            <a:r>
              <a:rPr lang="zh-CN" altLang="en-US" sz="1400" dirty="0">
                <a:latin typeface="微软雅黑" panose="020B0503020204020204" charset="-122"/>
                <a:ea typeface="微软雅黑" panose="020B0503020204020204" charset="-122"/>
              </a:rPr>
              <a:t>品牌策划、硬件采购、综合布线、网络工程安装等服务。</a:t>
            </a:r>
          </a:p>
          <a:p>
            <a:pPr algn="l" fontAlgn="auto">
              <a:lnSpc>
                <a:spcPct val="150000"/>
              </a:lnSpc>
            </a:pPr>
            <a:r>
              <a:rPr lang="zh-CN" altLang="en-US" sz="1400" dirty="0">
                <a:latin typeface="微软雅黑" panose="020B0503020204020204" charset="-122"/>
                <a:ea typeface="微软雅黑" panose="020B0503020204020204" charset="-122"/>
              </a:rPr>
              <a:t>全方位网络信息化专业服务公司，值得您的选择和信赖</a:t>
            </a:r>
            <a:r>
              <a:rPr lang="en-US" altLang="zh-CN" sz="1400" dirty="0">
                <a:latin typeface="微软雅黑" panose="020B0503020204020204" charset="-122"/>
                <a:ea typeface="微软雅黑" panose="020B0503020204020204" charset="-122"/>
              </a:rPr>
              <a:t>!</a:t>
            </a:r>
          </a:p>
          <a:p>
            <a:pPr algn="l" fontAlgn="auto">
              <a:lnSpc>
                <a:spcPct val="150000"/>
              </a:lnSpc>
            </a:pPr>
            <a:endParaRPr lang="en-US" altLang="zh-CN" sz="1400" dirty="0">
              <a:latin typeface="微软雅黑" panose="020B0503020204020204" charset="-122"/>
              <a:ea typeface="微软雅黑" panose="020B0503020204020204" charset="-122"/>
            </a:endParaRPr>
          </a:p>
          <a:p>
            <a:pPr algn="l" fontAlgn="auto">
              <a:lnSpc>
                <a:spcPct val="150000"/>
              </a:lnSpc>
            </a:pPr>
            <a:r>
              <a:rPr lang="en-US" altLang="zh-CN" sz="1400" dirty="0">
                <a:latin typeface="微软雅黑" panose="020B0503020204020204" charset="-122"/>
                <a:ea typeface="微软雅黑" panose="020B0503020204020204" charset="-122"/>
              </a:rPr>
              <a:t>      </a:t>
            </a:r>
            <a:r>
              <a:rPr lang="zh-CN" altLang="en-US" sz="1400" dirty="0">
                <a:latin typeface="微软雅黑" panose="020B0503020204020204" charset="-122"/>
                <a:ea typeface="微软雅黑" panose="020B0503020204020204" charset="-122"/>
              </a:rPr>
              <a:t>高度定制 从策略到运营，量身定制专属您的高端网站！</a:t>
            </a:r>
          </a:p>
          <a:p>
            <a:pPr algn="l" fontAlgn="auto">
              <a:lnSpc>
                <a:spcPct val="150000"/>
              </a:lnSpc>
            </a:pPr>
            <a:endParaRPr lang="zh-CN" altLang="en-US" sz="1400" dirty="0">
              <a:latin typeface="微软雅黑" panose="020B0503020204020204" charset="-122"/>
              <a:ea typeface="微软雅黑" panose="020B0503020204020204" charset="-122"/>
            </a:endParaRPr>
          </a:p>
          <a:p>
            <a:pPr algn="l" fontAlgn="auto">
              <a:lnSpc>
                <a:spcPct val="150000"/>
              </a:lnSpc>
            </a:pPr>
            <a:r>
              <a:rPr lang="zh-CN" altLang="en-US" sz="1400" dirty="0">
                <a:latin typeface="微软雅黑" panose="020B0503020204020204" charset="-122"/>
                <a:ea typeface="微软雅黑" panose="020B0503020204020204" charset="-122"/>
              </a:rPr>
              <a:t>     精湛技术 拥有多年经验的平台开发技术！</a:t>
            </a:r>
          </a:p>
          <a:p>
            <a:pPr algn="l" fontAlgn="auto">
              <a:lnSpc>
                <a:spcPct val="150000"/>
              </a:lnSpc>
            </a:pPr>
            <a:endParaRPr lang="zh-CN" altLang="en-US" sz="1400" dirty="0">
              <a:latin typeface="微软雅黑" panose="020B0503020204020204" charset="-122"/>
              <a:ea typeface="微软雅黑" panose="020B0503020204020204" charset="-122"/>
            </a:endParaRPr>
          </a:p>
          <a:p>
            <a:pPr algn="l" fontAlgn="auto">
              <a:lnSpc>
                <a:spcPct val="150000"/>
              </a:lnSpc>
            </a:pPr>
            <a:r>
              <a:rPr lang="zh-CN" altLang="en-US" sz="1400" dirty="0">
                <a:latin typeface="微软雅黑" panose="020B0503020204020204" charset="-122"/>
                <a:ea typeface="微软雅黑" panose="020B0503020204020204" charset="-122"/>
              </a:rPr>
              <a:t>    高端设计 美院出身的</a:t>
            </a:r>
            <a:r>
              <a:rPr lang="en-US" altLang="zh-CN" sz="1400" dirty="0">
                <a:latin typeface="微软雅黑" panose="020B0503020204020204" charset="-122"/>
                <a:ea typeface="微软雅黑" panose="020B0503020204020204" charset="-122"/>
              </a:rPr>
              <a:t>UI</a:t>
            </a:r>
            <a:r>
              <a:rPr lang="zh-CN" altLang="en-US" sz="1400" dirty="0">
                <a:latin typeface="微软雅黑" panose="020B0503020204020204" charset="-122"/>
                <a:ea typeface="微软雅黑" panose="020B0503020204020204" charset="-122"/>
              </a:rPr>
              <a:t>设计师，让您的网站魅力四射，视觉惊艳！</a:t>
            </a:r>
          </a:p>
          <a:p>
            <a:pPr algn="l" fontAlgn="auto">
              <a:lnSpc>
                <a:spcPct val="150000"/>
              </a:lnSpc>
            </a:pPr>
            <a:endParaRPr lang="zh-CN" altLang="en-US" sz="1400" dirty="0">
              <a:latin typeface="微软雅黑" panose="020B0503020204020204" charset="-122"/>
              <a:ea typeface="微软雅黑" panose="020B0503020204020204" charset="-122"/>
            </a:endParaRPr>
          </a:p>
          <a:p>
            <a:pPr algn="l" fontAlgn="auto">
              <a:lnSpc>
                <a:spcPct val="150000"/>
              </a:lnSpc>
            </a:pPr>
            <a:r>
              <a:rPr lang="zh-CN" altLang="en-US" sz="1400" dirty="0">
                <a:latin typeface="微软雅黑" panose="020B0503020204020204" charset="-122"/>
                <a:ea typeface="微软雅黑" panose="020B0503020204020204" charset="-122"/>
              </a:rPr>
              <a:t>    贴心服务 不断修正服务导向，从满足预期到走向卓越！</a:t>
            </a:r>
          </a:p>
        </p:txBody>
      </p:sp>
      <p:sp>
        <p:nvSpPr>
          <p:cNvPr id="2" name="文本框 1"/>
          <p:cNvSpPr txBox="1"/>
          <p:nvPr/>
        </p:nvSpPr>
        <p:spPr>
          <a:xfrm>
            <a:off x="1381761" y="5347547"/>
            <a:ext cx="7028180"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609585">
              <a:defRPr/>
            </a:pPr>
            <a:r>
              <a:rPr lang="en-US" altLang="zh-CN" b="1" dirty="0">
                <a:solidFill>
                  <a:schemeClr val="tx1">
                    <a:lumMod val="85000"/>
                    <a:lumOff val="15000"/>
                  </a:schemeClr>
                </a:solidFill>
                <a:latin typeface="Calibri" panose="020F0502020204030204"/>
                <a:ea typeface="等线" panose="02010600030101010101" charset="-122"/>
                <a:hlinkClick r:id="rId3"/>
              </a:rPr>
              <a:t>://699pic.com/pptsucai.html</a:t>
            </a:r>
            <a:endParaRPr lang="en-US" altLang="zh-CN" b="1" dirty="0">
              <a:solidFill>
                <a:schemeClr val="tx1">
                  <a:lumMod val="85000"/>
                  <a:lumOff val="15000"/>
                </a:schemeClr>
              </a:solidFill>
              <a:latin typeface="Calibri" panose="020F0502020204030204"/>
              <a:ea typeface="等线" panose="02010600030101010101" charset="-122"/>
            </a:endParaRPr>
          </a:p>
        </p:txBody>
      </p:sp>
      <p:sp>
        <p:nvSpPr>
          <p:cNvPr id="10" name="椭圆 9">
            <a:extLst>
              <a:ext uri="{FF2B5EF4-FFF2-40B4-BE49-F238E27FC236}">
                <a16:creationId xmlns:a16="http://schemas.microsoft.com/office/drawing/2014/main" id="{0C3F0660-282F-4B64-AADA-C6EF2873F798}"/>
              </a:ext>
            </a:extLst>
          </p:cNvPr>
          <p:cNvSpPr/>
          <p:nvPr/>
        </p:nvSpPr>
        <p:spPr>
          <a:xfrm>
            <a:off x="1476462" y="3162650"/>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989ADDA9-8773-40C0-AFC0-8605C97F24C4}"/>
              </a:ext>
            </a:extLst>
          </p:cNvPr>
          <p:cNvSpPr/>
          <p:nvPr/>
        </p:nvSpPr>
        <p:spPr>
          <a:xfrm>
            <a:off x="1469471" y="3784834"/>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9031CF25-C1A4-4EE6-8655-D23140E4E2AB}"/>
              </a:ext>
            </a:extLst>
          </p:cNvPr>
          <p:cNvSpPr/>
          <p:nvPr/>
        </p:nvSpPr>
        <p:spPr>
          <a:xfrm>
            <a:off x="1469470" y="4443153"/>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1968545-0610-4490-8B4A-8675C5953AD9}"/>
              </a:ext>
            </a:extLst>
          </p:cNvPr>
          <p:cNvSpPr/>
          <p:nvPr/>
        </p:nvSpPr>
        <p:spPr>
          <a:xfrm>
            <a:off x="1469469" y="5065516"/>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EAFF0FF-5B66-4E26-9D94-41EC2A74ABA9}"/>
              </a:ext>
            </a:extLst>
          </p:cNvPr>
          <p:cNvSpPr/>
          <p:nvPr/>
        </p:nvSpPr>
        <p:spPr>
          <a:xfrm>
            <a:off x="822121" y="5612235"/>
            <a:ext cx="10360404" cy="733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上海沪琼网络科技有限公司 </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上海印比网络科技有限公司</a:t>
            </a:r>
          </a:p>
        </p:txBody>
      </p:sp>
    </p:spTree>
    <p:extLst>
      <p:ext uri="{BB962C8B-B14F-4D97-AF65-F5344CB8AC3E}">
        <p14:creationId xmlns:p14="http://schemas.microsoft.com/office/powerpoint/2010/main" val="3029490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82037" y="683796"/>
            <a:ext cx="8399526" cy="5455724"/>
          </a:xfrm>
          <a:prstGeom prst="rect">
            <a:avLst/>
          </a:prstGeom>
          <a:noFill/>
        </p:spPr>
        <p:txBody>
          <a:bodyPr wrap="square" rtlCol="0">
            <a:spAutoFit/>
          </a:bodyPr>
          <a:lstStyle/>
          <a:p>
            <a:pPr algn="ctr" fontAlgn="auto">
              <a:lnSpc>
                <a:spcPct val="150000"/>
              </a:lnSpc>
            </a:pPr>
            <a:r>
              <a:rPr lang="zh-CN" altLang="en-US" sz="3200" b="1" dirty="0">
                <a:latin typeface="微软雅黑" panose="020B0503020204020204" charset="-122"/>
                <a:ea typeface="微软雅黑" panose="020B0503020204020204" charset="-122"/>
              </a:rPr>
              <a:t>联系我们</a:t>
            </a:r>
            <a:endParaRPr lang="zh-CN" altLang="en-US" sz="1400" dirty="0">
              <a:latin typeface="微软雅黑" panose="020B0503020204020204" charset="-122"/>
              <a:ea typeface="微软雅黑" panose="020B0503020204020204" charset="-122"/>
            </a:endParaRPr>
          </a:p>
          <a:p>
            <a:pPr algn="l" fontAlgn="auto">
              <a:lnSpc>
                <a:spcPct val="150000"/>
              </a:lnSpc>
            </a:pPr>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电话：</a:t>
            </a:r>
            <a:r>
              <a:rPr lang="en-US" altLang="zh-CN" dirty="0">
                <a:latin typeface="微软雅黑" panose="020B0503020204020204" charset="-122"/>
                <a:ea typeface="微软雅黑" panose="020B0503020204020204" charset="-122"/>
              </a:rPr>
              <a:t>13918090226</a:t>
            </a:r>
            <a:r>
              <a:rPr lang="zh-CN" altLang="en-US" dirty="0"/>
              <a:t>（微信同号）</a:t>
            </a:r>
            <a:endParaRPr lang="en-US" altLang="zh-CN" dirty="0">
              <a:latin typeface="微软雅黑" panose="020B0503020204020204" charset="-122"/>
              <a:ea typeface="微软雅黑" panose="020B0503020204020204" charset="-122"/>
            </a:endParaRPr>
          </a:p>
          <a:p>
            <a:pPr algn="l" fontAlgn="auto">
              <a:lnSpc>
                <a:spcPct val="150000"/>
              </a:lnSpc>
            </a:pPr>
            <a:r>
              <a:rPr lang="en-US" altLang="zh-CN" dirty="0">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a:p>
            <a:pPr algn="l" fontAlgn="auto">
              <a:lnSpc>
                <a:spcPct val="150000"/>
              </a:lnSpc>
            </a:pPr>
            <a:r>
              <a:rPr lang="zh-CN" altLang="en-US" dirty="0">
                <a:latin typeface="微软雅黑" panose="020B0503020204020204" charset="-122"/>
                <a:ea typeface="微软雅黑" panose="020B0503020204020204" charset="-122"/>
              </a:rPr>
              <a:t>              </a:t>
            </a:r>
            <a:r>
              <a:rPr lang="en-US" altLang="zh-CN" dirty="0">
                <a:latin typeface="微软雅黑" panose="020B0503020204020204" charset="-122"/>
                <a:ea typeface="微软雅黑" panose="020B0503020204020204" charset="-122"/>
              </a:rPr>
              <a:t>QQ</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2238373134</a:t>
            </a:r>
          </a:p>
          <a:p>
            <a:pPr algn="l" fontAlgn="auto">
              <a:lnSpc>
                <a:spcPct val="150000"/>
              </a:lnSpc>
            </a:pPr>
            <a:endParaRPr lang="en-US" altLang="zh-CN" dirty="0">
              <a:latin typeface="微软雅黑" panose="020B0503020204020204" charset="-122"/>
              <a:ea typeface="微软雅黑" panose="020B0503020204020204" charset="-122"/>
            </a:endParaRPr>
          </a:p>
          <a:p>
            <a:pPr algn="l" fontAlgn="auto">
              <a:lnSpc>
                <a:spcPct val="150000"/>
              </a:lnSpc>
            </a:pPr>
            <a:r>
              <a:rPr lang="en-US" altLang="zh-CN" dirty="0">
                <a:latin typeface="微软雅黑" panose="020B0503020204020204" charset="-122"/>
                <a:ea typeface="微软雅黑" panose="020B0503020204020204" charset="-122"/>
              </a:rPr>
              <a:t>              E-MAIL</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james@shyinbi.com</a:t>
            </a:r>
          </a:p>
          <a:p>
            <a:pPr algn="l" fontAlgn="auto">
              <a:lnSpc>
                <a:spcPct val="150000"/>
              </a:lnSpc>
            </a:pPr>
            <a:endParaRPr lang="en-US" altLang="zh-CN" dirty="0">
              <a:latin typeface="微软雅黑" panose="020B0503020204020204" charset="-122"/>
              <a:ea typeface="微软雅黑" panose="020B0503020204020204" charset="-122"/>
            </a:endParaRPr>
          </a:p>
          <a:p>
            <a:pPr algn="l" fontAlgn="auto">
              <a:lnSpc>
                <a:spcPct val="150000"/>
              </a:lnSpc>
            </a:pPr>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官方网站</a:t>
            </a:r>
            <a:r>
              <a:rPr lang="en-US" altLang="zh-CN" dirty="0">
                <a:latin typeface="微软雅黑" panose="020B0503020204020204" charset="-122"/>
                <a:ea typeface="微软雅黑" panose="020B0503020204020204" charset="-122"/>
              </a:rPr>
              <a:t>:  www.shyinbi.com   </a:t>
            </a:r>
          </a:p>
          <a:p>
            <a:pPr algn="l" fontAlgn="auto">
              <a:lnSpc>
                <a:spcPct val="150000"/>
              </a:lnSpc>
            </a:pPr>
            <a:r>
              <a:rPr lang="en-US" altLang="zh-CN">
                <a:latin typeface="微软雅黑" panose="020B0503020204020204" charset="-122"/>
                <a:ea typeface="微软雅黑" panose="020B0503020204020204" charset="-122"/>
              </a:rPr>
              <a:t>                              www</a:t>
            </a:r>
            <a:r>
              <a:rPr lang="en-US" altLang="zh-CN" dirty="0">
                <a:latin typeface="微软雅黑" panose="020B0503020204020204" charset="-122"/>
                <a:ea typeface="微软雅黑" panose="020B0503020204020204" charset="-122"/>
              </a:rPr>
              <a:t>.898021.com    </a:t>
            </a:r>
            <a:r>
              <a:rPr lang="en-US" altLang="zh-CN" sz="1400" dirty="0">
                <a:latin typeface="微软雅黑" panose="020B0503020204020204" charset="-122"/>
                <a:ea typeface="微软雅黑" panose="020B0503020204020204" charset="-122"/>
                <a:hlinkClick r:id="rId3"/>
              </a:rPr>
              <a:t>www.898021.com</a:t>
            </a:r>
            <a:endParaRPr lang="en-US" altLang="zh-CN" sz="1400" dirty="0">
              <a:latin typeface="微软雅黑" panose="020B0503020204020204" charset="-122"/>
              <a:ea typeface="微软雅黑" panose="020B0503020204020204" charset="-122"/>
            </a:endParaRPr>
          </a:p>
          <a:p>
            <a:pPr algn="l" fontAlgn="auto">
              <a:lnSpc>
                <a:spcPct val="150000"/>
              </a:lnSpc>
            </a:pPr>
            <a:r>
              <a:rPr lang="en-US" altLang="zh-CN" sz="1400" dirty="0">
                <a:latin typeface="微软雅黑" panose="020B0503020204020204" charset="-122"/>
                <a:ea typeface="微软雅黑" panose="020B0503020204020204" charset="-122"/>
              </a:rPr>
              <a:t>    </a:t>
            </a:r>
          </a:p>
          <a:p>
            <a:pPr algn="l" fontAlgn="auto">
              <a:lnSpc>
                <a:spcPct val="150000"/>
              </a:lnSpc>
            </a:pPr>
            <a:endParaRPr lang="en-US" altLang="zh-CN" sz="1400" dirty="0">
              <a:latin typeface="微软雅黑" panose="020B0503020204020204" charset="-122"/>
              <a:ea typeface="微软雅黑" panose="020B0503020204020204" charset="-122"/>
            </a:endParaRPr>
          </a:p>
          <a:p>
            <a:pPr algn="l" fontAlgn="auto">
              <a:lnSpc>
                <a:spcPct val="150000"/>
              </a:lnSpc>
            </a:pPr>
            <a:endParaRPr lang="zh-CN" altLang="en-US" sz="1400" dirty="0">
              <a:latin typeface="微软雅黑" panose="020B0503020204020204" charset="-122"/>
              <a:ea typeface="微软雅黑" panose="020B0503020204020204" charset="-122"/>
            </a:endParaRPr>
          </a:p>
        </p:txBody>
      </p:sp>
      <p:sp>
        <p:nvSpPr>
          <p:cNvPr id="2" name="文本框 1"/>
          <p:cNvSpPr txBox="1"/>
          <p:nvPr/>
        </p:nvSpPr>
        <p:spPr>
          <a:xfrm>
            <a:off x="1381761" y="5347547"/>
            <a:ext cx="7028180" cy="4001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609585">
              <a:defRPr/>
            </a:pPr>
            <a:r>
              <a:rPr lang="en-US" altLang="zh-CN" b="1" dirty="0">
                <a:solidFill>
                  <a:schemeClr val="tx1">
                    <a:lumMod val="85000"/>
                    <a:lumOff val="15000"/>
                  </a:schemeClr>
                </a:solidFill>
                <a:latin typeface="Calibri" panose="020F0502020204030204"/>
                <a:ea typeface="等线" panose="02010600030101010101" charset="-122"/>
                <a:hlinkClick r:id="rId4"/>
              </a:rPr>
              <a:t>://699pic.com/pptsucai.html</a:t>
            </a:r>
            <a:endParaRPr lang="en-US" altLang="zh-CN" b="1" dirty="0">
              <a:solidFill>
                <a:schemeClr val="tx1">
                  <a:lumMod val="85000"/>
                  <a:lumOff val="15000"/>
                </a:schemeClr>
              </a:solidFill>
              <a:latin typeface="Calibri" panose="020F0502020204030204"/>
              <a:ea typeface="等线" panose="02010600030101010101" charset="-122"/>
            </a:endParaRPr>
          </a:p>
        </p:txBody>
      </p:sp>
      <p:sp>
        <p:nvSpPr>
          <p:cNvPr id="10" name="椭圆 9">
            <a:extLst>
              <a:ext uri="{FF2B5EF4-FFF2-40B4-BE49-F238E27FC236}">
                <a16:creationId xmlns:a16="http://schemas.microsoft.com/office/drawing/2014/main" id="{0C3F0660-282F-4B64-AADA-C6EF2873F798}"/>
              </a:ext>
            </a:extLst>
          </p:cNvPr>
          <p:cNvSpPr/>
          <p:nvPr/>
        </p:nvSpPr>
        <p:spPr>
          <a:xfrm>
            <a:off x="1770077" y="1726582"/>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989ADDA9-8773-40C0-AFC0-8605C97F24C4}"/>
              </a:ext>
            </a:extLst>
          </p:cNvPr>
          <p:cNvSpPr/>
          <p:nvPr/>
        </p:nvSpPr>
        <p:spPr>
          <a:xfrm>
            <a:off x="1775667" y="2446419"/>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9031CF25-C1A4-4EE6-8655-D23140E4E2AB}"/>
              </a:ext>
            </a:extLst>
          </p:cNvPr>
          <p:cNvSpPr/>
          <p:nvPr/>
        </p:nvSpPr>
        <p:spPr>
          <a:xfrm>
            <a:off x="1761688" y="3350663"/>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1968545-0610-4490-8B4A-8675C5953AD9}"/>
              </a:ext>
            </a:extLst>
          </p:cNvPr>
          <p:cNvSpPr/>
          <p:nvPr/>
        </p:nvSpPr>
        <p:spPr>
          <a:xfrm>
            <a:off x="1774271" y="4162628"/>
            <a:ext cx="159391" cy="18455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EAFF0FF-5B66-4E26-9D94-41EC2A74ABA9}"/>
              </a:ext>
            </a:extLst>
          </p:cNvPr>
          <p:cNvSpPr/>
          <p:nvPr/>
        </p:nvSpPr>
        <p:spPr>
          <a:xfrm>
            <a:off x="822121" y="5612235"/>
            <a:ext cx="10360404" cy="733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上海沪琼网络科技有限公司 </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上海印比网络科技有限公司</a:t>
            </a:r>
          </a:p>
        </p:txBody>
      </p:sp>
    </p:spTree>
    <p:extLst>
      <p:ext uri="{BB962C8B-B14F-4D97-AF65-F5344CB8AC3E}">
        <p14:creationId xmlns:p14="http://schemas.microsoft.com/office/powerpoint/2010/main" val="1715561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5"/>
          <p:cNvSpPr>
            <a:spLocks noChangeShapeType="1"/>
          </p:cNvSpPr>
          <p:nvPr/>
        </p:nvSpPr>
        <p:spPr bwMode="auto">
          <a:xfrm>
            <a:off x="3825572" y="2179106"/>
            <a:ext cx="983329"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6"/>
          <p:cNvSpPr>
            <a:spLocks noChangeShapeType="1"/>
          </p:cNvSpPr>
          <p:nvPr/>
        </p:nvSpPr>
        <p:spPr bwMode="auto">
          <a:xfrm>
            <a:off x="3825572" y="3534292"/>
            <a:ext cx="983329" cy="0"/>
          </a:xfrm>
          <a:prstGeom prst="line">
            <a:avLst/>
          </a:prstGeom>
          <a:noFill/>
          <a:ln w="28575"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7"/>
          <p:cNvSpPr>
            <a:spLocks noChangeShapeType="1"/>
          </p:cNvSpPr>
          <p:nvPr/>
        </p:nvSpPr>
        <p:spPr bwMode="auto">
          <a:xfrm>
            <a:off x="3825572" y="4869838"/>
            <a:ext cx="983329" cy="0"/>
          </a:xfrm>
          <a:prstGeom prst="line">
            <a:avLst/>
          </a:prstGeom>
          <a:noFill/>
          <a:ln w="28575"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8"/>
          <p:cNvSpPr>
            <a:spLocks noChangeShapeType="1"/>
          </p:cNvSpPr>
          <p:nvPr/>
        </p:nvSpPr>
        <p:spPr bwMode="auto">
          <a:xfrm>
            <a:off x="7381791" y="2853426"/>
            <a:ext cx="984638" cy="0"/>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9"/>
          <p:cNvSpPr>
            <a:spLocks noChangeShapeType="1"/>
          </p:cNvSpPr>
          <p:nvPr/>
        </p:nvSpPr>
        <p:spPr bwMode="auto">
          <a:xfrm>
            <a:off x="7381791" y="4207303"/>
            <a:ext cx="984638" cy="0"/>
          </a:xfrm>
          <a:prstGeom prst="line">
            <a:avLst/>
          </a:prstGeom>
          <a:noFill/>
          <a:ln w="28575"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0"/>
          <p:cNvSpPr>
            <a:spLocks noChangeShapeType="1"/>
          </p:cNvSpPr>
          <p:nvPr/>
        </p:nvSpPr>
        <p:spPr bwMode="auto">
          <a:xfrm>
            <a:off x="7381791" y="5542849"/>
            <a:ext cx="984638" cy="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1"/>
          <p:cNvSpPr>
            <a:spLocks noChangeArrowheads="1"/>
          </p:cNvSpPr>
          <p:nvPr/>
        </p:nvSpPr>
        <p:spPr bwMode="auto">
          <a:xfrm>
            <a:off x="7667532" y="3023611"/>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Oval 12"/>
          <p:cNvSpPr>
            <a:spLocks noChangeArrowheads="1"/>
          </p:cNvSpPr>
          <p:nvPr/>
        </p:nvSpPr>
        <p:spPr bwMode="auto">
          <a:xfrm>
            <a:off x="3895269" y="2404283"/>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Oval 13"/>
          <p:cNvSpPr>
            <a:spLocks noChangeArrowheads="1"/>
          </p:cNvSpPr>
          <p:nvPr/>
        </p:nvSpPr>
        <p:spPr bwMode="auto">
          <a:xfrm>
            <a:off x="7667532" y="4407602"/>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Oval 14"/>
          <p:cNvSpPr>
            <a:spLocks noChangeArrowheads="1"/>
          </p:cNvSpPr>
          <p:nvPr/>
        </p:nvSpPr>
        <p:spPr bwMode="auto">
          <a:xfrm>
            <a:off x="3895269" y="5101898"/>
            <a:ext cx="689432" cy="689428"/>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Oval 15"/>
          <p:cNvSpPr>
            <a:spLocks noChangeArrowheads="1"/>
          </p:cNvSpPr>
          <p:nvPr/>
        </p:nvSpPr>
        <p:spPr bwMode="auto">
          <a:xfrm>
            <a:off x="3895269" y="3746377"/>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Oval 16"/>
          <p:cNvSpPr>
            <a:spLocks noChangeArrowheads="1"/>
          </p:cNvSpPr>
          <p:nvPr/>
        </p:nvSpPr>
        <p:spPr bwMode="auto">
          <a:xfrm>
            <a:off x="7667532" y="5744458"/>
            <a:ext cx="689432" cy="691406"/>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p:nvSpPr>
        <p:spPr bwMode="auto">
          <a:xfrm>
            <a:off x="5513335" y="2511683"/>
            <a:ext cx="1801678" cy="667773"/>
          </a:xfrm>
          <a:custGeom>
            <a:avLst/>
            <a:gdLst>
              <a:gd name="T0" fmla="*/ 775 w 1065"/>
              <a:gd name="T1" fmla="*/ 0 h 394"/>
              <a:gd name="T2" fmla="*/ 789 w 1065"/>
              <a:gd name="T3" fmla="*/ 5 h 394"/>
              <a:gd name="T4" fmla="*/ 1052 w 1065"/>
              <a:gd name="T5" fmla="*/ 181 h 394"/>
              <a:gd name="T6" fmla="*/ 1052 w 1065"/>
              <a:gd name="T7" fmla="*/ 213 h 394"/>
              <a:gd name="T8" fmla="*/ 788 w 1065"/>
              <a:gd name="T9" fmla="*/ 389 h 394"/>
              <a:gd name="T10" fmla="*/ 775 w 1065"/>
              <a:gd name="T11" fmla="*/ 394 h 394"/>
              <a:gd name="T12" fmla="*/ 765 w 1065"/>
              <a:gd name="T13" fmla="*/ 383 h 394"/>
              <a:gd name="T14" fmla="*/ 765 w 1065"/>
              <a:gd name="T15" fmla="*/ 344 h 394"/>
              <a:gd name="T16" fmla="*/ 81 w 1065"/>
              <a:gd name="T17" fmla="*/ 344 h 394"/>
              <a:gd name="T18" fmla="*/ 78 w 1065"/>
              <a:gd name="T19" fmla="*/ 344 h 394"/>
              <a:gd name="T20" fmla="*/ 2 w 1065"/>
              <a:gd name="T21" fmla="*/ 377 h 394"/>
              <a:gd name="T22" fmla="*/ 2 w 1065"/>
              <a:gd name="T23" fmla="*/ 89 h 394"/>
              <a:gd name="T24" fmla="*/ 60 w 1065"/>
              <a:gd name="T25" fmla="*/ 50 h 394"/>
              <a:gd name="T26" fmla="*/ 765 w 1065"/>
              <a:gd name="T27" fmla="*/ 50 h 394"/>
              <a:gd name="T28" fmla="*/ 765 w 1065"/>
              <a:gd name="T29" fmla="*/ 12 h 394"/>
              <a:gd name="T30" fmla="*/ 775 w 1065"/>
              <a:gd name="T31"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5" h="394">
                <a:moveTo>
                  <a:pt x="775" y="0"/>
                </a:moveTo>
                <a:cubicBezTo>
                  <a:pt x="779" y="0"/>
                  <a:pt x="784" y="2"/>
                  <a:pt x="789" y="5"/>
                </a:cubicBezTo>
                <a:cubicBezTo>
                  <a:pt x="1052" y="181"/>
                  <a:pt x="1052" y="181"/>
                  <a:pt x="1052" y="181"/>
                </a:cubicBezTo>
                <a:cubicBezTo>
                  <a:pt x="1065" y="190"/>
                  <a:pt x="1065" y="204"/>
                  <a:pt x="1052" y="213"/>
                </a:cubicBezTo>
                <a:cubicBezTo>
                  <a:pt x="788" y="389"/>
                  <a:pt x="788" y="389"/>
                  <a:pt x="788" y="389"/>
                </a:cubicBezTo>
                <a:cubicBezTo>
                  <a:pt x="783" y="393"/>
                  <a:pt x="779" y="394"/>
                  <a:pt x="775" y="394"/>
                </a:cubicBezTo>
                <a:cubicBezTo>
                  <a:pt x="769" y="394"/>
                  <a:pt x="765" y="390"/>
                  <a:pt x="765" y="383"/>
                </a:cubicBezTo>
                <a:cubicBezTo>
                  <a:pt x="765" y="344"/>
                  <a:pt x="765" y="344"/>
                  <a:pt x="765" y="344"/>
                </a:cubicBezTo>
                <a:cubicBezTo>
                  <a:pt x="81" y="344"/>
                  <a:pt x="81" y="344"/>
                  <a:pt x="81" y="344"/>
                </a:cubicBezTo>
                <a:cubicBezTo>
                  <a:pt x="80" y="344"/>
                  <a:pt x="79" y="344"/>
                  <a:pt x="78" y="344"/>
                </a:cubicBezTo>
                <a:cubicBezTo>
                  <a:pt x="64" y="344"/>
                  <a:pt x="6" y="346"/>
                  <a:pt x="2" y="377"/>
                </a:cubicBezTo>
                <a:cubicBezTo>
                  <a:pt x="2" y="89"/>
                  <a:pt x="2" y="89"/>
                  <a:pt x="2" y="89"/>
                </a:cubicBezTo>
                <a:cubicBezTo>
                  <a:pt x="0" y="57"/>
                  <a:pt x="36" y="51"/>
                  <a:pt x="60" y="50"/>
                </a:cubicBezTo>
                <a:cubicBezTo>
                  <a:pt x="765" y="50"/>
                  <a:pt x="765" y="50"/>
                  <a:pt x="765" y="50"/>
                </a:cubicBezTo>
                <a:cubicBezTo>
                  <a:pt x="765" y="12"/>
                  <a:pt x="765" y="12"/>
                  <a:pt x="765" y="12"/>
                </a:cubicBezTo>
                <a:cubicBezTo>
                  <a:pt x="765" y="4"/>
                  <a:pt x="769" y="0"/>
                  <a:pt x="775" y="0"/>
                </a:cubicBezTo>
                <a:close/>
              </a:path>
            </a:pathLst>
          </a:custGeom>
          <a:gradFill>
            <a:gsLst>
              <a:gs pos="100000">
                <a:schemeClr val="accent2">
                  <a:lumMod val="75000"/>
                </a:schemeClr>
              </a:gs>
              <a:gs pos="86000">
                <a:schemeClr val="accent2"/>
              </a:gs>
            </a:gsLst>
            <a:lin ang="1080000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auto">
          <a:xfrm>
            <a:off x="4870440" y="3204334"/>
            <a:ext cx="1801678" cy="666464"/>
          </a:xfrm>
          <a:custGeom>
            <a:avLst/>
            <a:gdLst>
              <a:gd name="T0" fmla="*/ 290 w 1065"/>
              <a:gd name="T1" fmla="*/ 394 h 394"/>
              <a:gd name="T2" fmla="*/ 276 w 1065"/>
              <a:gd name="T3" fmla="*/ 389 h 394"/>
              <a:gd name="T4" fmla="*/ 13 w 1065"/>
              <a:gd name="T5" fmla="*/ 213 h 394"/>
              <a:gd name="T6" fmla="*/ 13 w 1065"/>
              <a:gd name="T7" fmla="*/ 181 h 394"/>
              <a:gd name="T8" fmla="*/ 277 w 1065"/>
              <a:gd name="T9" fmla="*/ 5 h 394"/>
              <a:gd name="T10" fmla="*/ 290 w 1065"/>
              <a:gd name="T11" fmla="*/ 0 h 394"/>
              <a:gd name="T12" fmla="*/ 300 w 1065"/>
              <a:gd name="T13" fmla="*/ 11 h 394"/>
              <a:gd name="T14" fmla="*/ 300 w 1065"/>
              <a:gd name="T15" fmla="*/ 50 h 394"/>
              <a:gd name="T16" fmla="*/ 984 w 1065"/>
              <a:gd name="T17" fmla="*/ 50 h 394"/>
              <a:gd name="T18" fmla="*/ 987 w 1065"/>
              <a:gd name="T19" fmla="*/ 50 h 394"/>
              <a:gd name="T20" fmla="*/ 1063 w 1065"/>
              <a:gd name="T21" fmla="*/ 18 h 394"/>
              <a:gd name="T22" fmla="*/ 1063 w 1065"/>
              <a:gd name="T23" fmla="*/ 305 h 394"/>
              <a:gd name="T24" fmla="*/ 1005 w 1065"/>
              <a:gd name="T25" fmla="*/ 344 h 394"/>
              <a:gd name="T26" fmla="*/ 300 w 1065"/>
              <a:gd name="T27" fmla="*/ 344 h 394"/>
              <a:gd name="T28" fmla="*/ 300 w 1065"/>
              <a:gd name="T29" fmla="*/ 383 h 394"/>
              <a:gd name="T30" fmla="*/ 290 w 1065"/>
              <a:gd name="T31"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5" h="394">
                <a:moveTo>
                  <a:pt x="290" y="394"/>
                </a:moveTo>
                <a:cubicBezTo>
                  <a:pt x="286" y="394"/>
                  <a:pt x="281" y="393"/>
                  <a:pt x="276" y="389"/>
                </a:cubicBezTo>
                <a:cubicBezTo>
                  <a:pt x="13" y="213"/>
                  <a:pt x="13" y="213"/>
                  <a:pt x="13" y="213"/>
                </a:cubicBezTo>
                <a:cubicBezTo>
                  <a:pt x="0" y="204"/>
                  <a:pt x="0" y="190"/>
                  <a:pt x="13" y="181"/>
                </a:cubicBezTo>
                <a:cubicBezTo>
                  <a:pt x="277" y="5"/>
                  <a:pt x="277" y="5"/>
                  <a:pt x="277" y="5"/>
                </a:cubicBezTo>
                <a:cubicBezTo>
                  <a:pt x="282" y="1"/>
                  <a:pt x="287" y="0"/>
                  <a:pt x="290" y="0"/>
                </a:cubicBezTo>
                <a:cubicBezTo>
                  <a:pt x="297" y="0"/>
                  <a:pt x="300" y="4"/>
                  <a:pt x="300" y="11"/>
                </a:cubicBezTo>
                <a:cubicBezTo>
                  <a:pt x="300" y="50"/>
                  <a:pt x="300" y="50"/>
                  <a:pt x="300" y="50"/>
                </a:cubicBezTo>
                <a:cubicBezTo>
                  <a:pt x="984" y="50"/>
                  <a:pt x="984" y="50"/>
                  <a:pt x="984" y="50"/>
                </a:cubicBezTo>
                <a:cubicBezTo>
                  <a:pt x="985" y="50"/>
                  <a:pt x="986" y="50"/>
                  <a:pt x="987" y="50"/>
                </a:cubicBezTo>
                <a:cubicBezTo>
                  <a:pt x="1001" y="50"/>
                  <a:pt x="1059" y="48"/>
                  <a:pt x="1063" y="18"/>
                </a:cubicBezTo>
                <a:cubicBezTo>
                  <a:pt x="1063" y="305"/>
                  <a:pt x="1063" y="305"/>
                  <a:pt x="1063" y="305"/>
                </a:cubicBezTo>
                <a:cubicBezTo>
                  <a:pt x="1065" y="337"/>
                  <a:pt x="1029" y="343"/>
                  <a:pt x="1005" y="344"/>
                </a:cubicBezTo>
                <a:cubicBezTo>
                  <a:pt x="300" y="344"/>
                  <a:pt x="300" y="344"/>
                  <a:pt x="300" y="344"/>
                </a:cubicBezTo>
                <a:cubicBezTo>
                  <a:pt x="300" y="383"/>
                  <a:pt x="300" y="383"/>
                  <a:pt x="300" y="383"/>
                </a:cubicBezTo>
                <a:cubicBezTo>
                  <a:pt x="300" y="390"/>
                  <a:pt x="296" y="394"/>
                  <a:pt x="290" y="394"/>
                </a:cubicBezTo>
                <a:close/>
              </a:path>
            </a:pathLst>
          </a:custGeom>
          <a:gradFill>
            <a:gsLst>
              <a:gs pos="0">
                <a:schemeClr val="accent3">
                  <a:lumMod val="75000"/>
                </a:schemeClr>
              </a:gs>
              <a:gs pos="17000">
                <a:schemeClr val="accent3"/>
              </a:gs>
            </a:gsLst>
            <a:lin ang="108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p:cNvSpPr>
          <p:nvPr/>
        </p:nvSpPr>
        <p:spPr bwMode="auto">
          <a:xfrm>
            <a:off x="5508098" y="5207653"/>
            <a:ext cx="1830484" cy="678248"/>
          </a:xfrm>
          <a:custGeom>
            <a:avLst/>
            <a:gdLst>
              <a:gd name="T0" fmla="*/ 787 w 1082"/>
              <a:gd name="T1" fmla="*/ 0 h 401"/>
              <a:gd name="T2" fmla="*/ 801 w 1082"/>
              <a:gd name="T3" fmla="*/ 6 h 401"/>
              <a:gd name="T4" fmla="*/ 1069 w 1082"/>
              <a:gd name="T5" fmla="*/ 185 h 401"/>
              <a:gd name="T6" fmla="*/ 1068 w 1082"/>
              <a:gd name="T7" fmla="*/ 217 h 401"/>
              <a:gd name="T8" fmla="*/ 801 w 1082"/>
              <a:gd name="T9" fmla="*/ 396 h 401"/>
              <a:gd name="T10" fmla="*/ 787 w 1082"/>
              <a:gd name="T11" fmla="*/ 401 h 401"/>
              <a:gd name="T12" fmla="*/ 777 w 1082"/>
              <a:gd name="T13" fmla="*/ 389 h 401"/>
              <a:gd name="T14" fmla="*/ 777 w 1082"/>
              <a:gd name="T15" fmla="*/ 350 h 401"/>
              <a:gd name="T16" fmla="*/ 82 w 1082"/>
              <a:gd name="T17" fmla="*/ 350 h 401"/>
              <a:gd name="T18" fmla="*/ 79 w 1082"/>
              <a:gd name="T19" fmla="*/ 350 h 401"/>
              <a:gd name="T20" fmla="*/ 2 w 1082"/>
              <a:gd name="T21" fmla="*/ 383 h 401"/>
              <a:gd name="T22" fmla="*/ 3 w 1082"/>
              <a:gd name="T23" fmla="*/ 91 h 401"/>
              <a:gd name="T24" fmla="*/ 61 w 1082"/>
              <a:gd name="T25" fmla="*/ 51 h 401"/>
              <a:gd name="T26" fmla="*/ 777 w 1082"/>
              <a:gd name="T27" fmla="*/ 51 h 401"/>
              <a:gd name="T28" fmla="*/ 777 w 1082"/>
              <a:gd name="T29" fmla="*/ 12 h 401"/>
              <a:gd name="T30" fmla="*/ 787 w 1082"/>
              <a:gd name="T31"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2" h="401">
                <a:moveTo>
                  <a:pt x="787" y="0"/>
                </a:moveTo>
                <a:cubicBezTo>
                  <a:pt x="791" y="0"/>
                  <a:pt x="796" y="2"/>
                  <a:pt x="801" y="6"/>
                </a:cubicBezTo>
                <a:cubicBezTo>
                  <a:pt x="1069" y="185"/>
                  <a:pt x="1069" y="185"/>
                  <a:pt x="1069" y="185"/>
                </a:cubicBezTo>
                <a:cubicBezTo>
                  <a:pt x="1082" y="193"/>
                  <a:pt x="1082" y="208"/>
                  <a:pt x="1068" y="217"/>
                </a:cubicBezTo>
                <a:cubicBezTo>
                  <a:pt x="801" y="396"/>
                  <a:pt x="801" y="396"/>
                  <a:pt x="801" y="396"/>
                </a:cubicBezTo>
                <a:cubicBezTo>
                  <a:pt x="795" y="399"/>
                  <a:pt x="791" y="401"/>
                  <a:pt x="787" y="401"/>
                </a:cubicBezTo>
                <a:cubicBezTo>
                  <a:pt x="781" y="401"/>
                  <a:pt x="777" y="397"/>
                  <a:pt x="777" y="389"/>
                </a:cubicBezTo>
                <a:cubicBezTo>
                  <a:pt x="777" y="350"/>
                  <a:pt x="777" y="350"/>
                  <a:pt x="777" y="350"/>
                </a:cubicBezTo>
                <a:cubicBezTo>
                  <a:pt x="82" y="350"/>
                  <a:pt x="82" y="350"/>
                  <a:pt x="82" y="350"/>
                </a:cubicBezTo>
                <a:cubicBezTo>
                  <a:pt x="82" y="350"/>
                  <a:pt x="81" y="350"/>
                  <a:pt x="79" y="350"/>
                </a:cubicBezTo>
                <a:cubicBezTo>
                  <a:pt x="65" y="350"/>
                  <a:pt x="6" y="352"/>
                  <a:pt x="2" y="383"/>
                </a:cubicBezTo>
                <a:cubicBezTo>
                  <a:pt x="3" y="91"/>
                  <a:pt x="3" y="91"/>
                  <a:pt x="3" y="91"/>
                </a:cubicBezTo>
                <a:cubicBezTo>
                  <a:pt x="0" y="58"/>
                  <a:pt x="37" y="52"/>
                  <a:pt x="61" y="51"/>
                </a:cubicBezTo>
                <a:cubicBezTo>
                  <a:pt x="777" y="51"/>
                  <a:pt x="777" y="51"/>
                  <a:pt x="777" y="51"/>
                </a:cubicBezTo>
                <a:cubicBezTo>
                  <a:pt x="777" y="12"/>
                  <a:pt x="777" y="12"/>
                  <a:pt x="777" y="12"/>
                </a:cubicBezTo>
                <a:cubicBezTo>
                  <a:pt x="777" y="5"/>
                  <a:pt x="781" y="0"/>
                  <a:pt x="787" y="0"/>
                </a:cubicBezTo>
                <a:close/>
              </a:path>
            </a:pathLst>
          </a:custGeom>
          <a:gradFill>
            <a:gsLst>
              <a:gs pos="100000">
                <a:schemeClr val="accent6">
                  <a:lumMod val="75000"/>
                </a:schemeClr>
              </a:gs>
              <a:gs pos="86000">
                <a:schemeClr val="accent6"/>
              </a:gs>
            </a:gsLst>
            <a:lin ang="108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p:cNvSpPr>
          <p:nvPr/>
        </p:nvSpPr>
        <p:spPr bwMode="auto">
          <a:xfrm>
            <a:off x="4841635" y="4549046"/>
            <a:ext cx="1829175" cy="679558"/>
          </a:xfrm>
          <a:custGeom>
            <a:avLst/>
            <a:gdLst>
              <a:gd name="T0" fmla="*/ 294 w 1081"/>
              <a:gd name="T1" fmla="*/ 401 h 401"/>
              <a:gd name="T2" fmla="*/ 280 w 1081"/>
              <a:gd name="T3" fmla="*/ 395 h 401"/>
              <a:gd name="T4" fmla="*/ 13 w 1081"/>
              <a:gd name="T5" fmla="*/ 217 h 401"/>
              <a:gd name="T6" fmla="*/ 13 w 1081"/>
              <a:gd name="T7" fmla="*/ 184 h 401"/>
              <a:gd name="T8" fmla="*/ 281 w 1081"/>
              <a:gd name="T9" fmla="*/ 5 h 401"/>
              <a:gd name="T10" fmla="*/ 294 w 1081"/>
              <a:gd name="T11" fmla="*/ 0 h 401"/>
              <a:gd name="T12" fmla="*/ 305 w 1081"/>
              <a:gd name="T13" fmla="*/ 12 h 401"/>
              <a:gd name="T14" fmla="*/ 305 w 1081"/>
              <a:gd name="T15" fmla="*/ 51 h 401"/>
              <a:gd name="T16" fmla="*/ 999 w 1081"/>
              <a:gd name="T17" fmla="*/ 51 h 401"/>
              <a:gd name="T18" fmla="*/ 1002 w 1081"/>
              <a:gd name="T19" fmla="*/ 51 h 401"/>
              <a:gd name="T20" fmla="*/ 1079 w 1081"/>
              <a:gd name="T21" fmla="*/ 18 h 401"/>
              <a:gd name="T22" fmla="*/ 1079 w 1081"/>
              <a:gd name="T23" fmla="*/ 310 h 401"/>
              <a:gd name="T24" fmla="*/ 1020 w 1081"/>
              <a:gd name="T25" fmla="*/ 350 h 401"/>
              <a:gd name="T26" fmla="*/ 304 w 1081"/>
              <a:gd name="T27" fmla="*/ 350 h 401"/>
              <a:gd name="T28" fmla="*/ 304 w 1081"/>
              <a:gd name="T29" fmla="*/ 389 h 401"/>
              <a:gd name="T30" fmla="*/ 294 w 1081"/>
              <a:gd name="T31"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1" h="401">
                <a:moveTo>
                  <a:pt x="294" y="401"/>
                </a:moveTo>
                <a:cubicBezTo>
                  <a:pt x="290" y="401"/>
                  <a:pt x="285" y="399"/>
                  <a:pt x="280" y="395"/>
                </a:cubicBezTo>
                <a:cubicBezTo>
                  <a:pt x="13" y="217"/>
                  <a:pt x="13" y="217"/>
                  <a:pt x="13" y="217"/>
                </a:cubicBezTo>
                <a:cubicBezTo>
                  <a:pt x="0" y="208"/>
                  <a:pt x="0" y="193"/>
                  <a:pt x="13" y="184"/>
                </a:cubicBezTo>
                <a:cubicBezTo>
                  <a:pt x="281" y="5"/>
                  <a:pt x="281" y="5"/>
                  <a:pt x="281" y="5"/>
                </a:cubicBezTo>
                <a:cubicBezTo>
                  <a:pt x="286" y="2"/>
                  <a:pt x="291" y="0"/>
                  <a:pt x="294" y="0"/>
                </a:cubicBezTo>
                <a:cubicBezTo>
                  <a:pt x="301" y="0"/>
                  <a:pt x="305" y="4"/>
                  <a:pt x="305" y="12"/>
                </a:cubicBezTo>
                <a:cubicBezTo>
                  <a:pt x="305" y="51"/>
                  <a:pt x="305" y="51"/>
                  <a:pt x="305" y="51"/>
                </a:cubicBezTo>
                <a:cubicBezTo>
                  <a:pt x="999" y="51"/>
                  <a:pt x="999" y="51"/>
                  <a:pt x="999" y="51"/>
                </a:cubicBezTo>
                <a:cubicBezTo>
                  <a:pt x="999" y="51"/>
                  <a:pt x="1000" y="51"/>
                  <a:pt x="1002" y="51"/>
                </a:cubicBezTo>
                <a:cubicBezTo>
                  <a:pt x="1016" y="51"/>
                  <a:pt x="1075" y="49"/>
                  <a:pt x="1079" y="18"/>
                </a:cubicBezTo>
                <a:cubicBezTo>
                  <a:pt x="1079" y="310"/>
                  <a:pt x="1079" y="310"/>
                  <a:pt x="1079" y="310"/>
                </a:cubicBezTo>
                <a:cubicBezTo>
                  <a:pt x="1081" y="343"/>
                  <a:pt x="1044" y="349"/>
                  <a:pt x="1020" y="350"/>
                </a:cubicBezTo>
                <a:cubicBezTo>
                  <a:pt x="304" y="350"/>
                  <a:pt x="304" y="350"/>
                  <a:pt x="304" y="350"/>
                </a:cubicBezTo>
                <a:cubicBezTo>
                  <a:pt x="304" y="389"/>
                  <a:pt x="304" y="389"/>
                  <a:pt x="304" y="389"/>
                </a:cubicBezTo>
                <a:cubicBezTo>
                  <a:pt x="304" y="396"/>
                  <a:pt x="300" y="401"/>
                  <a:pt x="294" y="401"/>
                </a:cubicBezTo>
                <a:close/>
              </a:path>
            </a:pathLst>
          </a:custGeom>
          <a:gradFill>
            <a:gsLst>
              <a:gs pos="0">
                <a:schemeClr val="accent5">
                  <a:lumMod val="75000"/>
                </a:schemeClr>
              </a:gs>
              <a:gs pos="17000">
                <a:schemeClr val="accent5"/>
              </a:gs>
            </a:gsLst>
            <a:lin ang="108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1"/>
          <p:cNvSpPr>
            <a:spLocks/>
          </p:cNvSpPr>
          <p:nvPr/>
        </p:nvSpPr>
        <p:spPr bwMode="auto">
          <a:xfrm>
            <a:off x="5513335" y="3862942"/>
            <a:ext cx="1801678" cy="667773"/>
          </a:xfrm>
          <a:custGeom>
            <a:avLst/>
            <a:gdLst>
              <a:gd name="T0" fmla="*/ 775 w 1065"/>
              <a:gd name="T1" fmla="*/ 0 h 395"/>
              <a:gd name="T2" fmla="*/ 789 w 1065"/>
              <a:gd name="T3" fmla="*/ 5 h 395"/>
              <a:gd name="T4" fmla="*/ 1052 w 1065"/>
              <a:gd name="T5" fmla="*/ 182 h 395"/>
              <a:gd name="T6" fmla="*/ 1052 w 1065"/>
              <a:gd name="T7" fmla="*/ 213 h 395"/>
              <a:gd name="T8" fmla="*/ 788 w 1065"/>
              <a:gd name="T9" fmla="*/ 390 h 395"/>
              <a:gd name="T10" fmla="*/ 775 w 1065"/>
              <a:gd name="T11" fmla="*/ 395 h 395"/>
              <a:gd name="T12" fmla="*/ 765 w 1065"/>
              <a:gd name="T13" fmla="*/ 383 h 395"/>
              <a:gd name="T14" fmla="*/ 765 w 1065"/>
              <a:gd name="T15" fmla="*/ 345 h 395"/>
              <a:gd name="T16" fmla="*/ 81 w 1065"/>
              <a:gd name="T17" fmla="*/ 345 h 395"/>
              <a:gd name="T18" fmla="*/ 78 w 1065"/>
              <a:gd name="T19" fmla="*/ 345 h 395"/>
              <a:gd name="T20" fmla="*/ 2 w 1065"/>
              <a:gd name="T21" fmla="*/ 377 h 395"/>
              <a:gd name="T22" fmla="*/ 3 w 1065"/>
              <a:gd name="T23" fmla="*/ 89 h 395"/>
              <a:gd name="T24" fmla="*/ 60 w 1065"/>
              <a:gd name="T25" fmla="*/ 50 h 395"/>
              <a:gd name="T26" fmla="*/ 765 w 1065"/>
              <a:gd name="T27" fmla="*/ 50 h 395"/>
              <a:gd name="T28" fmla="*/ 765 w 1065"/>
              <a:gd name="T29" fmla="*/ 12 h 395"/>
              <a:gd name="T30" fmla="*/ 775 w 1065"/>
              <a:gd name="T31"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5" h="395">
                <a:moveTo>
                  <a:pt x="775" y="0"/>
                </a:moveTo>
                <a:cubicBezTo>
                  <a:pt x="779" y="0"/>
                  <a:pt x="784" y="2"/>
                  <a:pt x="789" y="5"/>
                </a:cubicBezTo>
                <a:cubicBezTo>
                  <a:pt x="1052" y="182"/>
                  <a:pt x="1052" y="182"/>
                  <a:pt x="1052" y="182"/>
                </a:cubicBezTo>
                <a:cubicBezTo>
                  <a:pt x="1065" y="190"/>
                  <a:pt x="1065" y="205"/>
                  <a:pt x="1052" y="213"/>
                </a:cubicBezTo>
                <a:cubicBezTo>
                  <a:pt x="788" y="390"/>
                  <a:pt x="788" y="390"/>
                  <a:pt x="788" y="390"/>
                </a:cubicBezTo>
                <a:cubicBezTo>
                  <a:pt x="783" y="393"/>
                  <a:pt x="779" y="395"/>
                  <a:pt x="775" y="395"/>
                </a:cubicBezTo>
                <a:cubicBezTo>
                  <a:pt x="769" y="395"/>
                  <a:pt x="765" y="391"/>
                  <a:pt x="765" y="383"/>
                </a:cubicBezTo>
                <a:cubicBezTo>
                  <a:pt x="765" y="345"/>
                  <a:pt x="765" y="345"/>
                  <a:pt x="765" y="345"/>
                </a:cubicBezTo>
                <a:cubicBezTo>
                  <a:pt x="81" y="345"/>
                  <a:pt x="81" y="345"/>
                  <a:pt x="81" y="345"/>
                </a:cubicBezTo>
                <a:cubicBezTo>
                  <a:pt x="81" y="345"/>
                  <a:pt x="80" y="345"/>
                  <a:pt x="78" y="345"/>
                </a:cubicBezTo>
                <a:cubicBezTo>
                  <a:pt x="64" y="345"/>
                  <a:pt x="6" y="346"/>
                  <a:pt x="2" y="377"/>
                </a:cubicBezTo>
                <a:cubicBezTo>
                  <a:pt x="3" y="89"/>
                  <a:pt x="3" y="89"/>
                  <a:pt x="3" y="89"/>
                </a:cubicBezTo>
                <a:cubicBezTo>
                  <a:pt x="0" y="57"/>
                  <a:pt x="36" y="51"/>
                  <a:pt x="60" y="50"/>
                </a:cubicBezTo>
                <a:cubicBezTo>
                  <a:pt x="765" y="50"/>
                  <a:pt x="765" y="50"/>
                  <a:pt x="765" y="50"/>
                </a:cubicBezTo>
                <a:cubicBezTo>
                  <a:pt x="765" y="12"/>
                  <a:pt x="765" y="12"/>
                  <a:pt x="765" y="12"/>
                </a:cubicBezTo>
                <a:cubicBezTo>
                  <a:pt x="765" y="4"/>
                  <a:pt x="769" y="0"/>
                  <a:pt x="775" y="0"/>
                </a:cubicBezTo>
                <a:close/>
              </a:path>
            </a:pathLst>
          </a:custGeom>
          <a:gradFill>
            <a:gsLst>
              <a:gs pos="100000">
                <a:schemeClr val="accent4">
                  <a:lumMod val="75000"/>
                </a:schemeClr>
              </a:gs>
              <a:gs pos="86000">
                <a:schemeClr val="accent4"/>
              </a:gs>
            </a:gsLst>
            <a:lin ang="108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4884843" y="1855694"/>
            <a:ext cx="1791203" cy="663845"/>
          </a:xfrm>
          <a:custGeom>
            <a:avLst/>
            <a:gdLst>
              <a:gd name="T0" fmla="*/ 288 w 1058"/>
              <a:gd name="T1" fmla="*/ 392 h 392"/>
              <a:gd name="T2" fmla="*/ 274 w 1058"/>
              <a:gd name="T3" fmla="*/ 387 h 392"/>
              <a:gd name="T4" fmla="*/ 13 w 1058"/>
              <a:gd name="T5" fmla="*/ 212 h 392"/>
              <a:gd name="T6" fmla="*/ 13 w 1058"/>
              <a:gd name="T7" fmla="*/ 180 h 392"/>
              <a:gd name="T8" fmla="*/ 275 w 1058"/>
              <a:gd name="T9" fmla="*/ 5 h 392"/>
              <a:gd name="T10" fmla="*/ 289 w 1058"/>
              <a:gd name="T11" fmla="*/ 0 h 392"/>
              <a:gd name="T12" fmla="*/ 299 w 1058"/>
              <a:gd name="T13" fmla="*/ 11 h 392"/>
              <a:gd name="T14" fmla="*/ 298 w 1058"/>
              <a:gd name="T15" fmla="*/ 50 h 392"/>
              <a:gd name="T16" fmla="*/ 978 w 1058"/>
              <a:gd name="T17" fmla="*/ 50 h 392"/>
              <a:gd name="T18" fmla="*/ 981 w 1058"/>
              <a:gd name="T19" fmla="*/ 50 h 392"/>
              <a:gd name="T20" fmla="*/ 1056 w 1058"/>
              <a:gd name="T21" fmla="*/ 18 h 392"/>
              <a:gd name="T22" fmla="*/ 1055 w 1058"/>
              <a:gd name="T23" fmla="*/ 303 h 392"/>
              <a:gd name="T24" fmla="*/ 998 w 1058"/>
              <a:gd name="T25" fmla="*/ 342 h 392"/>
              <a:gd name="T26" fmla="*/ 298 w 1058"/>
              <a:gd name="T27" fmla="*/ 342 h 392"/>
              <a:gd name="T28" fmla="*/ 298 w 1058"/>
              <a:gd name="T29" fmla="*/ 380 h 392"/>
              <a:gd name="T30" fmla="*/ 288 w 1058"/>
              <a:gd name="T31"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8" h="392">
                <a:moveTo>
                  <a:pt x="288" y="392"/>
                </a:moveTo>
                <a:cubicBezTo>
                  <a:pt x="284" y="392"/>
                  <a:pt x="279" y="390"/>
                  <a:pt x="274" y="387"/>
                </a:cubicBezTo>
                <a:cubicBezTo>
                  <a:pt x="13" y="212"/>
                  <a:pt x="13" y="212"/>
                  <a:pt x="13" y="212"/>
                </a:cubicBezTo>
                <a:cubicBezTo>
                  <a:pt x="0" y="203"/>
                  <a:pt x="0" y="189"/>
                  <a:pt x="13" y="180"/>
                </a:cubicBezTo>
                <a:cubicBezTo>
                  <a:pt x="275" y="5"/>
                  <a:pt x="275" y="5"/>
                  <a:pt x="275" y="5"/>
                </a:cubicBezTo>
                <a:cubicBezTo>
                  <a:pt x="280" y="2"/>
                  <a:pt x="285" y="0"/>
                  <a:pt x="289" y="0"/>
                </a:cubicBezTo>
                <a:cubicBezTo>
                  <a:pt x="295" y="0"/>
                  <a:pt x="299" y="4"/>
                  <a:pt x="299" y="11"/>
                </a:cubicBezTo>
                <a:cubicBezTo>
                  <a:pt x="298" y="50"/>
                  <a:pt x="298" y="50"/>
                  <a:pt x="298" y="50"/>
                </a:cubicBezTo>
                <a:cubicBezTo>
                  <a:pt x="978" y="50"/>
                  <a:pt x="978" y="50"/>
                  <a:pt x="978" y="50"/>
                </a:cubicBezTo>
                <a:cubicBezTo>
                  <a:pt x="978" y="50"/>
                  <a:pt x="979" y="50"/>
                  <a:pt x="981" y="50"/>
                </a:cubicBezTo>
                <a:cubicBezTo>
                  <a:pt x="994" y="50"/>
                  <a:pt x="1052" y="48"/>
                  <a:pt x="1056" y="18"/>
                </a:cubicBezTo>
                <a:cubicBezTo>
                  <a:pt x="1055" y="303"/>
                  <a:pt x="1055" y="303"/>
                  <a:pt x="1055" y="303"/>
                </a:cubicBezTo>
                <a:cubicBezTo>
                  <a:pt x="1058" y="335"/>
                  <a:pt x="1022" y="341"/>
                  <a:pt x="998" y="342"/>
                </a:cubicBezTo>
                <a:cubicBezTo>
                  <a:pt x="298" y="342"/>
                  <a:pt x="298" y="342"/>
                  <a:pt x="298" y="342"/>
                </a:cubicBezTo>
                <a:cubicBezTo>
                  <a:pt x="298" y="380"/>
                  <a:pt x="298" y="380"/>
                  <a:pt x="298" y="380"/>
                </a:cubicBezTo>
                <a:cubicBezTo>
                  <a:pt x="298" y="388"/>
                  <a:pt x="294" y="392"/>
                  <a:pt x="288" y="392"/>
                </a:cubicBezTo>
                <a:close/>
              </a:path>
            </a:pathLst>
          </a:custGeom>
          <a:gradFill flip="none" rotWithShape="1">
            <a:gsLst>
              <a:gs pos="0">
                <a:schemeClr val="accent1">
                  <a:lumMod val="75000"/>
                </a:schemeClr>
              </a:gs>
              <a:gs pos="17000">
                <a:schemeClr val="accent1">
                  <a:shade val="100000"/>
                  <a:satMod val="115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sz="half" idx="2"/>
          </p:nvPr>
        </p:nvSpPr>
        <p:spPr/>
        <p:txBody>
          <a:bodyPr/>
          <a:lstStyle/>
          <a:p>
            <a:r>
              <a:rPr lang="en-US" altLang="zh-CN" dirty="0"/>
              <a:t>other</a:t>
            </a:r>
            <a:endParaRPr lang="en-US" dirty="0"/>
          </a:p>
        </p:txBody>
      </p:sp>
      <p:sp>
        <p:nvSpPr>
          <p:cNvPr id="2" name="Title 1"/>
          <p:cNvSpPr>
            <a:spLocks noGrp="1"/>
          </p:cNvSpPr>
          <p:nvPr>
            <p:ph type="title"/>
          </p:nvPr>
        </p:nvSpPr>
        <p:spPr/>
        <p:txBody>
          <a:bodyPr/>
          <a:lstStyle/>
          <a:p>
            <a:r>
              <a:rPr lang="zh-CN" altLang="en-US" dirty="0"/>
              <a:t>系统其它模块</a:t>
            </a:r>
            <a:endParaRPr lang="en-US" dirty="0"/>
          </a:p>
        </p:txBody>
      </p:sp>
      <p:sp>
        <p:nvSpPr>
          <p:cNvPr id="23" name="Inhaltsplatzhalter 4"/>
          <p:cNvSpPr txBox="1">
            <a:spLocks/>
          </p:cNvSpPr>
          <p:nvPr/>
        </p:nvSpPr>
        <p:spPr>
          <a:xfrm>
            <a:off x="546100" y="1674010"/>
            <a:ext cx="3009350"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smtClean="0">
                <a:solidFill>
                  <a:schemeClr val="accent1"/>
                </a:solidFill>
                <a:latin typeface="+mj-lt"/>
              </a:rPr>
              <a:t>售后服务</a:t>
            </a:r>
            <a:r>
              <a:rPr lang="zh-CN" altLang="en-US" sz="1400" b="1" dirty="0">
                <a:solidFill>
                  <a:schemeClr val="accent1"/>
                </a:solidFill>
                <a:latin typeface="+mj-lt"/>
              </a:rPr>
              <a:t>列表</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100" dirty="0" smtClean="0">
                <a:solidFill>
                  <a:schemeClr val="bg1">
                    <a:lumMod val="65000"/>
                  </a:schemeClr>
                </a:solidFill>
                <a:latin typeface="+mn-lt"/>
              </a:rPr>
              <a:t>后续寿穴改葬穴落葬，交维护费等</a:t>
            </a:r>
            <a:r>
              <a:rPr lang="en-US" sz="1100" dirty="0">
                <a:solidFill>
                  <a:schemeClr val="bg1">
                    <a:lumMod val="65000"/>
                  </a:schemeClr>
                </a:solidFill>
                <a:latin typeface="+mn-lt"/>
              </a:rPr>
              <a:t>. </a:t>
            </a:r>
          </a:p>
        </p:txBody>
      </p:sp>
      <p:sp>
        <p:nvSpPr>
          <p:cNvPr id="24" name="Inhaltsplatzhalter 4"/>
          <p:cNvSpPr txBox="1">
            <a:spLocks/>
          </p:cNvSpPr>
          <p:nvPr/>
        </p:nvSpPr>
        <p:spPr>
          <a:xfrm>
            <a:off x="546100" y="3061441"/>
            <a:ext cx="3009350" cy="93871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3"/>
                </a:solidFill>
                <a:latin typeface="+mj-lt"/>
              </a:rPr>
              <a:t>祭扫管理</a:t>
            </a:r>
            <a:r>
              <a:rPr lang="en-US" sz="1400" b="1" dirty="0">
                <a:solidFill>
                  <a:schemeClr val="accent3"/>
                </a:solidFill>
                <a:latin typeface="+mj-lt"/>
              </a:rPr>
              <a:t/>
            </a:r>
            <a:br>
              <a:rPr lang="en-US" sz="1400" b="1" dirty="0">
                <a:solidFill>
                  <a:schemeClr val="accent3"/>
                </a:solidFill>
                <a:latin typeface="+mj-lt"/>
              </a:rPr>
            </a:br>
            <a:r>
              <a:rPr lang="en-US" sz="1400" b="1" dirty="0">
                <a:solidFill>
                  <a:schemeClr val="accent3"/>
                </a:solidFill>
                <a:latin typeface="+mj-lt"/>
              </a:rPr>
              <a:t/>
            </a:r>
            <a:br>
              <a:rPr lang="en-US" sz="1400" b="1" dirty="0">
                <a:solidFill>
                  <a:schemeClr val="accent3"/>
                </a:solidFill>
                <a:latin typeface="+mj-lt"/>
              </a:rPr>
            </a:br>
            <a:r>
              <a:rPr lang="zh-CN" altLang="en-US" sz="1100" dirty="0">
                <a:solidFill>
                  <a:schemeClr val="bg1">
                    <a:lumMod val="65000"/>
                  </a:schemeClr>
                </a:solidFill>
                <a:latin typeface="+mn-lt"/>
              </a:rPr>
              <a:t>由于疫情的影响，墓园开通代客户祭扫、云祭扫、预约祭扫等多方式实现清明、冬至高峰期祭扫分流和限制。</a:t>
            </a:r>
            <a:r>
              <a:rPr lang="en-US" sz="1100" dirty="0">
                <a:solidFill>
                  <a:schemeClr val="bg1">
                    <a:lumMod val="65000"/>
                  </a:schemeClr>
                </a:solidFill>
                <a:latin typeface="+mn-lt"/>
              </a:rPr>
              <a:t>. </a:t>
            </a:r>
          </a:p>
        </p:txBody>
      </p:sp>
      <p:sp>
        <p:nvSpPr>
          <p:cNvPr id="25" name="Inhaltsplatzhalter 4"/>
          <p:cNvSpPr txBox="1">
            <a:spLocks/>
          </p:cNvSpPr>
          <p:nvPr/>
        </p:nvSpPr>
        <p:spPr>
          <a:xfrm>
            <a:off x="546100" y="4400478"/>
            <a:ext cx="3009350" cy="76944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400" b="1" dirty="0">
                <a:solidFill>
                  <a:schemeClr val="accent5"/>
                </a:solidFill>
                <a:latin typeface="+mj-lt"/>
              </a:rPr>
              <a:t>财务结账</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100" dirty="0">
                <a:solidFill>
                  <a:schemeClr val="bg1">
                    <a:lumMod val="65000"/>
                  </a:schemeClr>
                </a:solidFill>
                <a:latin typeface="+mn-lt"/>
              </a:rPr>
              <a:t>系统业务真是反应各类数据，可以直接通过结账报表和各类供应商进行数据比对结账。</a:t>
            </a:r>
            <a:endParaRPr lang="en-US" sz="1100" dirty="0">
              <a:solidFill>
                <a:schemeClr val="bg1">
                  <a:lumMod val="65000"/>
                </a:schemeClr>
              </a:solidFill>
              <a:latin typeface="+mn-lt"/>
            </a:endParaRPr>
          </a:p>
        </p:txBody>
      </p:sp>
      <p:sp>
        <p:nvSpPr>
          <p:cNvPr id="26" name="Inhaltsplatzhalter 4"/>
          <p:cNvSpPr txBox="1">
            <a:spLocks/>
          </p:cNvSpPr>
          <p:nvPr/>
        </p:nvSpPr>
        <p:spPr>
          <a:xfrm>
            <a:off x="8657936" y="3737943"/>
            <a:ext cx="3009350" cy="76944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1"/>
                </a:solidFill>
                <a:latin typeface="+mj-lt"/>
              </a:rPr>
              <a:t>数据统计报表</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100" dirty="0">
                <a:solidFill>
                  <a:schemeClr val="bg1">
                    <a:lumMod val="65000"/>
                  </a:schemeClr>
                </a:solidFill>
                <a:latin typeface="+mn-lt"/>
              </a:rPr>
              <a:t>销售数据台账、预约落葬报表等各类报表。都是根据业务信息做出按天、按月、按年进行汇报</a:t>
            </a:r>
            <a:endParaRPr lang="en-US" sz="1100" dirty="0">
              <a:solidFill>
                <a:schemeClr val="bg1">
                  <a:lumMod val="65000"/>
                </a:schemeClr>
              </a:solidFill>
              <a:latin typeface="+mn-lt"/>
            </a:endParaRPr>
          </a:p>
        </p:txBody>
      </p:sp>
      <p:sp>
        <p:nvSpPr>
          <p:cNvPr id="27" name="Inhaltsplatzhalter 4"/>
          <p:cNvSpPr txBox="1">
            <a:spLocks/>
          </p:cNvSpPr>
          <p:nvPr/>
        </p:nvSpPr>
        <p:spPr>
          <a:xfrm>
            <a:off x="8657936" y="2396718"/>
            <a:ext cx="3009350" cy="93871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1"/>
                </a:solidFill>
                <a:latin typeface="+mj-lt"/>
              </a:rPr>
              <a:t>业务相关全部档案储存</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100" dirty="0">
                <a:solidFill>
                  <a:schemeClr val="bg1">
                    <a:lumMod val="65000"/>
                  </a:schemeClr>
                </a:solidFill>
                <a:latin typeface="+mn-lt"/>
              </a:rPr>
              <a:t>从开始咨询到后续的一切服务，可以通过快拍仪、扫描仪、相机和手机等各类设备终端录入系统。与业务订单一一对应。包括现场的照片。</a:t>
            </a:r>
            <a:endParaRPr lang="en-US" sz="1100" dirty="0">
              <a:solidFill>
                <a:schemeClr val="bg1">
                  <a:lumMod val="65000"/>
                </a:schemeClr>
              </a:solidFill>
              <a:latin typeface="+mn-lt"/>
            </a:endParaRPr>
          </a:p>
        </p:txBody>
      </p:sp>
      <p:sp>
        <p:nvSpPr>
          <p:cNvPr id="28" name="Inhaltsplatzhalter 4"/>
          <p:cNvSpPr txBox="1">
            <a:spLocks/>
          </p:cNvSpPr>
          <p:nvPr/>
        </p:nvSpPr>
        <p:spPr>
          <a:xfrm>
            <a:off x="8534430" y="5080090"/>
            <a:ext cx="3267079"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6"/>
                </a:solidFill>
                <a:latin typeface="+mj-lt"/>
              </a:rPr>
              <a:t>短信群发 </a:t>
            </a:r>
            <a:r>
              <a:rPr lang="en-US" sz="1400" b="1" dirty="0">
                <a:solidFill>
                  <a:schemeClr val="accent1"/>
                </a:solidFill>
                <a:latin typeface="+mj-lt"/>
              </a:rPr>
              <a:t/>
            </a:r>
            <a:br>
              <a:rPr lang="en-US" sz="1400" b="1" dirty="0">
                <a:solidFill>
                  <a:schemeClr val="accent1"/>
                </a:solidFill>
                <a:latin typeface="+mj-lt"/>
              </a:rPr>
            </a:br>
            <a:r>
              <a:rPr lang="zh-CN" altLang="en-US" sz="1100" dirty="0">
                <a:solidFill>
                  <a:schemeClr val="bg1">
                    <a:lumMod val="65000"/>
                  </a:schemeClr>
                </a:solidFill>
                <a:latin typeface="+mn-lt"/>
              </a:rPr>
              <a:t>每逢清明和冬至前夕，可定时给与客户发送各类短信通知公告信息。自动获取业务信息表里的用户手机号</a:t>
            </a:r>
            <a:endParaRPr lang="en-US" sz="1100" dirty="0">
              <a:solidFill>
                <a:schemeClr val="bg1">
                  <a:lumMod val="65000"/>
                </a:schemeClr>
              </a:solidFill>
              <a:latin typeface="+mn-lt"/>
            </a:endParaRPr>
          </a:p>
        </p:txBody>
      </p:sp>
      <p:grpSp>
        <p:nvGrpSpPr>
          <p:cNvPr id="29" name="Group 28"/>
          <p:cNvGrpSpPr/>
          <p:nvPr/>
        </p:nvGrpSpPr>
        <p:grpSpPr>
          <a:xfrm>
            <a:off x="7787333" y="5865247"/>
            <a:ext cx="449828" cy="449828"/>
            <a:chOff x="10996613" y="1925638"/>
            <a:chExt cx="534987" cy="534988"/>
          </a:xfrm>
          <a:solidFill>
            <a:schemeClr val="tx1">
              <a:lumMod val="75000"/>
              <a:lumOff val="25000"/>
            </a:schemeClr>
          </a:solidFill>
        </p:grpSpPr>
        <p:sp>
          <p:nvSpPr>
            <p:cNvPr id="30" name="Freeform 6"/>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2" name="Freeform 29"/>
          <p:cNvSpPr>
            <a:spLocks noEditPoints="1"/>
          </p:cNvSpPr>
          <p:nvPr/>
        </p:nvSpPr>
        <p:spPr bwMode="auto">
          <a:xfrm>
            <a:off x="7824688" y="3163476"/>
            <a:ext cx="375119" cy="402166"/>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6" name="Group 35"/>
          <p:cNvGrpSpPr/>
          <p:nvPr/>
        </p:nvGrpSpPr>
        <p:grpSpPr>
          <a:xfrm>
            <a:off x="4017518" y="3885878"/>
            <a:ext cx="442420" cy="412404"/>
            <a:chOff x="3479800" y="3486150"/>
            <a:chExt cx="538163" cy="501651"/>
          </a:xfrm>
          <a:solidFill>
            <a:schemeClr val="tx1">
              <a:lumMod val="75000"/>
              <a:lumOff val="25000"/>
            </a:schemeClr>
          </a:solidFill>
        </p:grpSpPr>
        <p:sp>
          <p:nvSpPr>
            <p:cNvPr id="37" name="Freeform 189"/>
            <p:cNvSpPr>
              <a:spLocks/>
            </p:cNvSpPr>
            <p:nvPr/>
          </p:nvSpPr>
          <p:spPr bwMode="auto">
            <a:xfrm>
              <a:off x="3479800" y="3678238"/>
              <a:ext cx="333375" cy="309563"/>
            </a:xfrm>
            <a:custGeom>
              <a:avLst/>
              <a:gdLst>
                <a:gd name="T0" fmla="*/ 1097 w 2098"/>
                <a:gd name="T1" fmla="*/ 13 h 1954"/>
                <a:gd name="T2" fmla="*/ 1136 w 2098"/>
                <a:gd name="T3" fmla="*/ 63 h 1954"/>
                <a:gd name="T4" fmla="*/ 1136 w 2098"/>
                <a:gd name="T5" fmla="*/ 125 h 1954"/>
                <a:gd name="T6" fmla="*/ 306 w 2098"/>
                <a:gd name="T7" fmla="*/ 969 h 1954"/>
                <a:gd name="T8" fmla="*/ 228 w 2098"/>
                <a:gd name="T9" fmla="*/ 1079 h 1954"/>
                <a:gd name="T10" fmla="*/ 193 w 2098"/>
                <a:gd name="T11" fmla="*/ 1205 h 1954"/>
                <a:gd name="T12" fmla="*/ 200 w 2098"/>
                <a:gd name="T13" fmla="*/ 1334 h 1954"/>
                <a:gd name="T14" fmla="*/ 249 w 2098"/>
                <a:gd name="T15" fmla="*/ 1455 h 1954"/>
                <a:gd name="T16" fmla="*/ 428 w 2098"/>
                <a:gd name="T17" fmla="*/ 1649 h 1954"/>
                <a:gd name="T18" fmla="*/ 538 w 2098"/>
                <a:gd name="T19" fmla="*/ 1726 h 1954"/>
                <a:gd name="T20" fmla="*/ 664 w 2098"/>
                <a:gd name="T21" fmla="*/ 1761 h 1954"/>
                <a:gd name="T22" fmla="*/ 792 w 2098"/>
                <a:gd name="T23" fmla="*/ 1754 h 1954"/>
                <a:gd name="T24" fmla="*/ 914 w 2098"/>
                <a:gd name="T25" fmla="*/ 1705 h 1954"/>
                <a:gd name="T26" fmla="*/ 1794 w 2098"/>
                <a:gd name="T27" fmla="*/ 840 h 1954"/>
                <a:gd name="T28" fmla="*/ 1871 w 2098"/>
                <a:gd name="T29" fmla="*/ 730 h 1954"/>
                <a:gd name="T30" fmla="*/ 1907 w 2098"/>
                <a:gd name="T31" fmla="*/ 605 h 1954"/>
                <a:gd name="T32" fmla="*/ 1900 w 2098"/>
                <a:gd name="T33" fmla="*/ 476 h 1954"/>
                <a:gd name="T34" fmla="*/ 1850 w 2098"/>
                <a:gd name="T35" fmla="*/ 354 h 1954"/>
                <a:gd name="T36" fmla="*/ 1780 w 2098"/>
                <a:gd name="T37" fmla="*/ 266 h 1954"/>
                <a:gd name="T38" fmla="*/ 1766 w 2098"/>
                <a:gd name="T39" fmla="*/ 205 h 1954"/>
                <a:gd name="T40" fmla="*/ 1794 w 2098"/>
                <a:gd name="T41" fmla="*/ 148 h 1954"/>
                <a:gd name="T42" fmla="*/ 1850 w 2098"/>
                <a:gd name="T43" fmla="*/ 122 h 1954"/>
                <a:gd name="T44" fmla="*/ 1911 w 2098"/>
                <a:gd name="T45" fmla="*/ 135 h 1954"/>
                <a:gd name="T46" fmla="*/ 1999 w 2098"/>
                <a:gd name="T47" fmla="*/ 234 h 1954"/>
                <a:gd name="T48" fmla="*/ 2070 w 2098"/>
                <a:gd name="T49" fmla="*/ 379 h 1954"/>
                <a:gd name="T50" fmla="*/ 2098 w 2098"/>
                <a:gd name="T51" fmla="*/ 536 h 1954"/>
                <a:gd name="T52" fmla="*/ 2084 w 2098"/>
                <a:gd name="T53" fmla="*/ 693 h 1954"/>
                <a:gd name="T54" fmla="*/ 2028 w 2098"/>
                <a:gd name="T55" fmla="*/ 843 h 1954"/>
                <a:gd name="T56" fmla="*/ 1928 w 2098"/>
                <a:gd name="T57" fmla="*/ 974 h 1954"/>
                <a:gd name="T58" fmla="*/ 1039 w 2098"/>
                <a:gd name="T59" fmla="*/ 1850 h 1954"/>
                <a:gd name="T60" fmla="*/ 903 w 2098"/>
                <a:gd name="T61" fmla="*/ 1920 h 1954"/>
                <a:gd name="T62" fmla="*/ 756 w 2098"/>
                <a:gd name="T63" fmla="*/ 1952 h 1954"/>
                <a:gd name="T64" fmla="*/ 607 w 2098"/>
                <a:gd name="T65" fmla="*/ 1944 h 1954"/>
                <a:gd name="T66" fmla="*/ 463 w 2098"/>
                <a:gd name="T67" fmla="*/ 1900 h 1954"/>
                <a:gd name="T68" fmla="*/ 333 w 2098"/>
                <a:gd name="T69" fmla="*/ 1819 h 1954"/>
                <a:gd name="T70" fmla="*/ 132 w 2098"/>
                <a:gd name="T71" fmla="*/ 1618 h 1954"/>
                <a:gd name="T72" fmla="*/ 44 w 2098"/>
                <a:gd name="T73" fmla="*/ 1472 h 1954"/>
                <a:gd name="T74" fmla="*/ 3 w 2098"/>
                <a:gd name="T75" fmla="*/ 1306 h 1954"/>
                <a:gd name="T76" fmla="*/ 11 w 2098"/>
                <a:gd name="T77" fmla="*/ 1133 h 1954"/>
                <a:gd name="T78" fmla="*/ 69 w 2098"/>
                <a:gd name="T79" fmla="*/ 973 h 1954"/>
                <a:gd name="T80" fmla="*/ 171 w 2098"/>
                <a:gd name="T81" fmla="*/ 835 h 1954"/>
                <a:gd name="T82" fmla="*/ 1016 w 2098"/>
                <a:gd name="T83" fmla="*/ 4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8" h="1954">
                  <a:moveTo>
                    <a:pt x="1057" y="0"/>
                  </a:moveTo>
                  <a:lnTo>
                    <a:pt x="1078" y="4"/>
                  </a:lnTo>
                  <a:lnTo>
                    <a:pt x="1097" y="13"/>
                  </a:lnTo>
                  <a:lnTo>
                    <a:pt x="1114" y="27"/>
                  </a:lnTo>
                  <a:lnTo>
                    <a:pt x="1128" y="44"/>
                  </a:lnTo>
                  <a:lnTo>
                    <a:pt x="1136" y="63"/>
                  </a:lnTo>
                  <a:lnTo>
                    <a:pt x="1142" y="83"/>
                  </a:lnTo>
                  <a:lnTo>
                    <a:pt x="1142" y="104"/>
                  </a:lnTo>
                  <a:lnTo>
                    <a:pt x="1136" y="125"/>
                  </a:lnTo>
                  <a:lnTo>
                    <a:pt x="1128" y="144"/>
                  </a:lnTo>
                  <a:lnTo>
                    <a:pt x="1114" y="161"/>
                  </a:lnTo>
                  <a:lnTo>
                    <a:pt x="306" y="969"/>
                  </a:lnTo>
                  <a:lnTo>
                    <a:pt x="275" y="1003"/>
                  </a:lnTo>
                  <a:lnTo>
                    <a:pt x="249" y="1040"/>
                  </a:lnTo>
                  <a:lnTo>
                    <a:pt x="228" y="1079"/>
                  </a:lnTo>
                  <a:lnTo>
                    <a:pt x="211" y="1120"/>
                  </a:lnTo>
                  <a:lnTo>
                    <a:pt x="200" y="1162"/>
                  </a:lnTo>
                  <a:lnTo>
                    <a:pt x="193" y="1205"/>
                  </a:lnTo>
                  <a:lnTo>
                    <a:pt x="191" y="1248"/>
                  </a:lnTo>
                  <a:lnTo>
                    <a:pt x="193" y="1292"/>
                  </a:lnTo>
                  <a:lnTo>
                    <a:pt x="200" y="1334"/>
                  </a:lnTo>
                  <a:lnTo>
                    <a:pt x="211" y="1376"/>
                  </a:lnTo>
                  <a:lnTo>
                    <a:pt x="228" y="1416"/>
                  </a:lnTo>
                  <a:lnTo>
                    <a:pt x="249" y="1455"/>
                  </a:lnTo>
                  <a:lnTo>
                    <a:pt x="275" y="1492"/>
                  </a:lnTo>
                  <a:lnTo>
                    <a:pt x="306" y="1527"/>
                  </a:lnTo>
                  <a:lnTo>
                    <a:pt x="428" y="1649"/>
                  </a:lnTo>
                  <a:lnTo>
                    <a:pt x="462" y="1679"/>
                  </a:lnTo>
                  <a:lnTo>
                    <a:pt x="499" y="1705"/>
                  </a:lnTo>
                  <a:lnTo>
                    <a:pt x="538" y="1726"/>
                  </a:lnTo>
                  <a:lnTo>
                    <a:pt x="578" y="1743"/>
                  </a:lnTo>
                  <a:lnTo>
                    <a:pt x="620" y="1754"/>
                  </a:lnTo>
                  <a:lnTo>
                    <a:pt x="664" y="1761"/>
                  </a:lnTo>
                  <a:lnTo>
                    <a:pt x="707" y="1764"/>
                  </a:lnTo>
                  <a:lnTo>
                    <a:pt x="750" y="1761"/>
                  </a:lnTo>
                  <a:lnTo>
                    <a:pt x="792" y="1754"/>
                  </a:lnTo>
                  <a:lnTo>
                    <a:pt x="835" y="1743"/>
                  </a:lnTo>
                  <a:lnTo>
                    <a:pt x="875" y="1726"/>
                  </a:lnTo>
                  <a:lnTo>
                    <a:pt x="914" y="1705"/>
                  </a:lnTo>
                  <a:lnTo>
                    <a:pt x="951" y="1679"/>
                  </a:lnTo>
                  <a:lnTo>
                    <a:pt x="985" y="1649"/>
                  </a:lnTo>
                  <a:lnTo>
                    <a:pt x="1794" y="840"/>
                  </a:lnTo>
                  <a:lnTo>
                    <a:pt x="1825" y="806"/>
                  </a:lnTo>
                  <a:lnTo>
                    <a:pt x="1850" y="769"/>
                  </a:lnTo>
                  <a:lnTo>
                    <a:pt x="1871" y="730"/>
                  </a:lnTo>
                  <a:lnTo>
                    <a:pt x="1888" y="689"/>
                  </a:lnTo>
                  <a:lnTo>
                    <a:pt x="1900" y="648"/>
                  </a:lnTo>
                  <a:lnTo>
                    <a:pt x="1907" y="605"/>
                  </a:lnTo>
                  <a:lnTo>
                    <a:pt x="1909" y="561"/>
                  </a:lnTo>
                  <a:lnTo>
                    <a:pt x="1907" y="518"/>
                  </a:lnTo>
                  <a:lnTo>
                    <a:pt x="1900" y="476"/>
                  </a:lnTo>
                  <a:lnTo>
                    <a:pt x="1888" y="434"/>
                  </a:lnTo>
                  <a:lnTo>
                    <a:pt x="1871" y="393"/>
                  </a:lnTo>
                  <a:lnTo>
                    <a:pt x="1850" y="354"/>
                  </a:lnTo>
                  <a:lnTo>
                    <a:pt x="1825" y="317"/>
                  </a:lnTo>
                  <a:lnTo>
                    <a:pt x="1794" y="282"/>
                  </a:lnTo>
                  <a:lnTo>
                    <a:pt x="1780" y="266"/>
                  </a:lnTo>
                  <a:lnTo>
                    <a:pt x="1771" y="246"/>
                  </a:lnTo>
                  <a:lnTo>
                    <a:pt x="1766" y="226"/>
                  </a:lnTo>
                  <a:lnTo>
                    <a:pt x="1766" y="205"/>
                  </a:lnTo>
                  <a:lnTo>
                    <a:pt x="1771" y="184"/>
                  </a:lnTo>
                  <a:lnTo>
                    <a:pt x="1780" y="166"/>
                  </a:lnTo>
                  <a:lnTo>
                    <a:pt x="1794" y="148"/>
                  </a:lnTo>
                  <a:lnTo>
                    <a:pt x="1811" y="135"/>
                  </a:lnTo>
                  <a:lnTo>
                    <a:pt x="1830" y="126"/>
                  </a:lnTo>
                  <a:lnTo>
                    <a:pt x="1850" y="122"/>
                  </a:lnTo>
                  <a:lnTo>
                    <a:pt x="1871" y="122"/>
                  </a:lnTo>
                  <a:lnTo>
                    <a:pt x="1892" y="126"/>
                  </a:lnTo>
                  <a:lnTo>
                    <a:pt x="1911" y="135"/>
                  </a:lnTo>
                  <a:lnTo>
                    <a:pt x="1928" y="148"/>
                  </a:lnTo>
                  <a:lnTo>
                    <a:pt x="1966" y="191"/>
                  </a:lnTo>
                  <a:lnTo>
                    <a:pt x="1999" y="234"/>
                  </a:lnTo>
                  <a:lnTo>
                    <a:pt x="2028" y="281"/>
                  </a:lnTo>
                  <a:lnTo>
                    <a:pt x="2050" y="330"/>
                  </a:lnTo>
                  <a:lnTo>
                    <a:pt x="2070" y="379"/>
                  </a:lnTo>
                  <a:lnTo>
                    <a:pt x="2084" y="431"/>
                  </a:lnTo>
                  <a:lnTo>
                    <a:pt x="2094" y="482"/>
                  </a:lnTo>
                  <a:lnTo>
                    <a:pt x="2098" y="536"/>
                  </a:lnTo>
                  <a:lnTo>
                    <a:pt x="2098" y="588"/>
                  </a:lnTo>
                  <a:lnTo>
                    <a:pt x="2094" y="641"/>
                  </a:lnTo>
                  <a:lnTo>
                    <a:pt x="2084" y="693"/>
                  </a:lnTo>
                  <a:lnTo>
                    <a:pt x="2070" y="744"/>
                  </a:lnTo>
                  <a:lnTo>
                    <a:pt x="2050" y="794"/>
                  </a:lnTo>
                  <a:lnTo>
                    <a:pt x="2028" y="843"/>
                  </a:lnTo>
                  <a:lnTo>
                    <a:pt x="1999" y="889"/>
                  </a:lnTo>
                  <a:lnTo>
                    <a:pt x="1966" y="933"/>
                  </a:lnTo>
                  <a:lnTo>
                    <a:pt x="1928" y="974"/>
                  </a:lnTo>
                  <a:lnTo>
                    <a:pt x="1120" y="1783"/>
                  </a:lnTo>
                  <a:lnTo>
                    <a:pt x="1081" y="1819"/>
                  </a:lnTo>
                  <a:lnTo>
                    <a:pt x="1039" y="1850"/>
                  </a:lnTo>
                  <a:lnTo>
                    <a:pt x="995" y="1878"/>
                  </a:lnTo>
                  <a:lnTo>
                    <a:pt x="950" y="1900"/>
                  </a:lnTo>
                  <a:lnTo>
                    <a:pt x="903" y="1920"/>
                  </a:lnTo>
                  <a:lnTo>
                    <a:pt x="855" y="1934"/>
                  </a:lnTo>
                  <a:lnTo>
                    <a:pt x="806" y="1944"/>
                  </a:lnTo>
                  <a:lnTo>
                    <a:pt x="756" y="1952"/>
                  </a:lnTo>
                  <a:lnTo>
                    <a:pt x="707" y="1954"/>
                  </a:lnTo>
                  <a:lnTo>
                    <a:pt x="656" y="1952"/>
                  </a:lnTo>
                  <a:lnTo>
                    <a:pt x="607" y="1944"/>
                  </a:lnTo>
                  <a:lnTo>
                    <a:pt x="558" y="1934"/>
                  </a:lnTo>
                  <a:lnTo>
                    <a:pt x="510" y="1920"/>
                  </a:lnTo>
                  <a:lnTo>
                    <a:pt x="463" y="1900"/>
                  </a:lnTo>
                  <a:lnTo>
                    <a:pt x="417" y="1878"/>
                  </a:lnTo>
                  <a:lnTo>
                    <a:pt x="374" y="1850"/>
                  </a:lnTo>
                  <a:lnTo>
                    <a:pt x="333" y="1819"/>
                  </a:lnTo>
                  <a:lnTo>
                    <a:pt x="293" y="1783"/>
                  </a:lnTo>
                  <a:lnTo>
                    <a:pt x="171" y="1661"/>
                  </a:lnTo>
                  <a:lnTo>
                    <a:pt x="132" y="1618"/>
                  </a:lnTo>
                  <a:lnTo>
                    <a:pt x="98" y="1572"/>
                  </a:lnTo>
                  <a:lnTo>
                    <a:pt x="68" y="1523"/>
                  </a:lnTo>
                  <a:lnTo>
                    <a:pt x="44" y="1472"/>
                  </a:lnTo>
                  <a:lnTo>
                    <a:pt x="25" y="1418"/>
                  </a:lnTo>
                  <a:lnTo>
                    <a:pt x="11" y="1363"/>
                  </a:lnTo>
                  <a:lnTo>
                    <a:pt x="3" y="1306"/>
                  </a:lnTo>
                  <a:lnTo>
                    <a:pt x="0" y="1248"/>
                  </a:lnTo>
                  <a:lnTo>
                    <a:pt x="3" y="1190"/>
                  </a:lnTo>
                  <a:lnTo>
                    <a:pt x="11" y="1133"/>
                  </a:lnTo>
                  <a:lnTo>
                    <a:pt x="25" y="1077"/>
                  </a:lnTo>
                  <a:lnTo>
                    <a:pt x="44" y="1025"/>
                  </a:lnTo>
                  <a:lnTo>
                    <a:pt x="69" y="973"/>
                  </a:lnTo>
                  <a:lnTo>
                    <a:pt x="98" y="924"/>
                  </a:lnTo>
                  <a:lnTo>
                    <a:pt x="133" y="878"/>
                  </a:lnTo>
                  <a:lnTo>
                    <a:pt x="171" y="835"/>
                  </a:lnTo>
                  <a:lnTo>
                    <a:pt x="980" y="27"/>
                  </a:lnTo>
                  <a:lnTo>
                    <a:pt x="997" y="13"/>
                  </a:lnTo>
                  <a:lnTo>
                    <a:pt x="1016" y="4"/>
                  </a:lnTo>
                  <a:lnTo>
                    <a:pt x="1036" y="0"/>
                  </a:lnTo>
                  <a:lnTo>
                    <a:pt x="10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90"/>
            <p:cNvSpPr>
              <a:spLocks/>
            </p:cNvSpPr>
            <p:nvPr/>
          </p:nvSpPr>
          <p:spPr bwMode="auto">
            <a:xfrm>
              <a:off x="3686175" y="3486150"/>
              <a:ext cx="331788" cy="311150"/>
            </a:xfrm>
            <a:custGeom>
              <a:avLst/>
              <a:gdLst>
                <a:gd name="T0" fmla="*/ 1470 w 2098"/>
                <a:gd name="T1" fmla="*/ 5 h 1954"/>
                <a:gd name="T2" fmla="*/ 1624 w 2098"/>
                <a:gd name="T3" fmla="*/ 47 h 1954"/>
                <a:gd name="T4" fmla="*/ 1763 w 2098"/>
                <a:gd name="T5" fmla="*/ 133 h 1954"/>
                <a:gd name="T6" fmla="*/ 1966 w 2098"/>
                <a:gd name="T7" fmla="*/ 335 h 1954"/>
                <a:gd name="T8" fmla="*/ 2054 w 2098"/>
                <a:gd name="T9" fmla="*/ 481 h 1954"/>
                <a:gd name="T10" fmla="*/ 2095 w 2098"/>
                <a:gd name="T11" fmla="*/ 647 h 1954"/>
                <a:gd name="T12" fmla="*/ 2086 w 2098"/>
                <a:gd name="T13" fmla="*/ 820 h 1954"/>
                <a:gd name="T14" fmla="*/ 2029 w 2098"/>
                <a:gd name="T15" fmla="*/ 981 h 1954"/>
                <a:gd name="T16" fmla="*/ 1926 w 2098"/>
                <a:gd name="T17" fmla="*/ 1119 h 1954"/>
                <a:gd name="T18" fmla="*/ 1086 w 2098"/>
                <a:gd name="T19" fmla="*/ 1948 h 1954"/>
                <a:gd name="T20" fmla="*/ 1032 w 2098"/>
                <a:gd name="T21" fmla="*/ 1953 h 1954"/>
                <a:gd name="T22" fmla="*/ 984 w 2098"/>
                <a:gd name="T23" fmla="*/ 1926 h 1954"/>
                <a:gd name="T24" fmla="*/ 956 w 2098"/>
                <a:gd name="T25" fmla="*/ 1869 h 1954"/>
                <a:gd name="T26" fmla="*/ 971 w 2098"/>
                <a:gd name="T27" fmla="*/ 1809 h 1954"/>
                <a:gd name="T28" fmla="*/ 1823 w 2098"/>
                <a:gd name="T29" fmla="*/ 950 h 1954"/>
                <a:gd name="T30" fmla="*/ 1887 w 2098"/>
                <a:gd name="T31" fmla="*/ 833 h 1954"/>
                <a:gd name="T32" fmla="*/ 1907 w 2098"/>
                <a:gd name="T33" fmla="*/ 705 h 1954"/>
                <a:gd name="T34" fmla="*/ 1887 w 2098"/>
                <a:gd name="T35" fmla="*/ 577 h 1954"/>
                <a:gd name="T36" fmla="*/ 1823 w 2098"/>
                <a:gd name="T37" fmla="*/ 460 h 1954"/>
                <a:gd name="T38" fmla="*/ 1636 w 2098"/>
                <a:gd name="T39" fmla="*/ 274 h 1954"/>
                <a:gd name="T40" fmla="*/ 1520 w 2098"/>
                <a:gd name="T41" fmla="*/ 210 h 1954"/>
                <a:gd name="T42" fmla="*/ 1392 w 2098"/>
                <a:gd name="T43" fmla="*/ 190 h 1954"/>
                <a:gd name="T44" fmla="*/ 1263 w 2098"/>
                <a:gd name="T45" fmla="*/ 210 h 1954"/>
                <a:gd name="T46" fmla="*/ 1147 w 2098"/>
                <a:gd name="T47" fmla="*/ 274 h 1954"/>
                <a:gd name="T48" fmla="*/ 274 w 2098"/>
                <a:gd name="T49" fmla="*/ 1147 h 1954"/>
                <a:gd name="T50" fmla="*/ 210 w 2098"/>
                <a:gd name="T51" fmla="*/ 1264 h 1954"/>
                <a:gd name="T52" fmla="*/ 189 w 2098"/>
                <a:gd name="T53" fmla="*/ 1391 h 1954"/>
                <a:gd name="T54" fmla="*/ 210 w 2098"/>
                <a:gd name="T55" fmla="*/ 1519 h 1954"/>
                <a:gd name="T56" fmla="*/ 274 w 2098"/>
                <a:gd name="T57" fmla="*/ 1636 h 1954"/>
                <a:gd name="T58" fmla="*/ 327 w 2098"/>
                <a:gd name="T59" fmla="*/ 1707 h 1954"/>
                <a:gd name="T60" fmla="*/ 327 w 2098"/>
                <a:gd name="T61" fmla="*/ 1768 h 1954"/>
                <a:gd name="T62" fmla="*/ 288 w 2098"/>
                <a:gd name="T63" fmla="*/ 1818 h 1954"/>
                <a:gd name="T64" fmla="*/ 227 w 2098"/>
                <a:gd name="T65" fmla="*/ 1832 h 1954"/>
                <a:gd name="T66" fmla="*/ 170 w 2098"/>
                <a:gd name="T67" fmla="*/ 1804 h 1954"/>
                <a:gd name="T68" fmla="*/ 71 w 2098"/>
                <a:gd name="T69" fmla="*/ 1673 h 1954"/>
                <a:gd name="T70" fmla="*/ 15 w 2098"/>
                <a:gd name="T71" fmla="*/ 1522 h 1954"/>
                <a:gd name="T72" fmla="*/ 0 w 2098"/>
                <a:gd name="T73" fmla="*/ 1365 h 1954"/>
                <a:gd name="T74" fmla="*/ 28 w 2098"/>
                <a:gd name="T75" fmla="*/ 1209 h 1954"/>
                <a:gd name="T76" fmla="*/ 99 w 2098"/>
                <a:gd name="T77" fmla="*/ 1064 h 1954"/>
                <a:gd name="T78" fmla="*/ 978 w 2098"/>
                <a:gd name="T79" fmla="*/ 170 h 1954"/>
                <a:gd name="T80" fmla="*/ 1111 w 2098"/>
                <a:gd name="T81" fmla="*/ 71 h 1954"/>
                <a:gd name="T82" fmla="*/ 1260 w 2098"/>
                <a:gd name="T83" fmla="*/ 15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8" h="1954">
                  <a:moveTo>
                    <a:pt x="1365" y="0"/>
                  </a:moveTo>
                  <a:lnTo>
                    <a:pt x="1418" y="0"/>
                  </a:lnTo>
                  <a:lnTo>
                    <a:pt x="1470" y="5"/>
                  </a:lnTo>
                  <a:lnTo>
                    <a:pt x="1523" y="15"/>
                  </a:lnTo>
                  <a:lnTo>
                    <a:pt x="1574" y="29"/>
                  </a:lnTo>
                  <a:lnTo>
                    <a:pt x="1624" y="47"/>
                  </a:lnTo>
                  <a:lnTo>
                    <a:pt x="1672" y="71"/>
                  </a:lnTo>
                  <a:lnTo>
                    <a:pt x="1719" y="100"/>
                  </a:lnTo>
                  <a:lnTo>
                    <a:pt x="1763" y="133"/>
                  </a:lnTo>
                  <a:lnTo>
                    <a:pt x="1805" y="170"/>
                  </a:lnTo>
                  <a:lnTo>
                    <a:pt x="1927" y="292"/>
                  </a:lnTo>
                  <a:lnTo>
                    <a:pt x="1966" y="335"/>
                  </a:lnTo>
                  <a:lnTo>
                    <a:pt x="2000" y="381"/>
                  </a:lnTo>
                  <a:lnTo>
                    <a:pt x="2029" y="430"/>
                  </a:lnTo>
                  <a:lnTo>
                    <a:pt x="2054" y="481"/>
                  </a:lnTo>
                  <a:lnTo>
                    <a:pt x="2072" y="535"/>
                  </a:lnTo>
                  <a:lnTo>
                    <a:pt x="2086" y="590"/>
                  </a:lnTo>
                  <a:lnTo>
                    <a:pt x="2095" y="647"/>
                  </a:lnTo>
                  <a:lnTo>
                    <a:pt x="2098" y="705"/>
                  </a:lnTo>
                  <a:lnTo>
                    <a:pt x="2095" y="763"/>
                  </a:lnTo>
                  <a:lnTo>
                    <a:pt x="2086" y="820"/>
                  </a:lnTo>
                  <a:lnTo>
                    <a:pt x="2072" y="875"/>
                  </a:lnTo>
                  <a:lnTo>
                    <a:pt x="2052" y="929"/>
                  </a:lnTo>
                  <a:lnTo>
                    <a:pt x="2029" y="981"/>
                  </a:lnTo>
                  <a:lnTo>
                    <a:pt x="1999" y="1029"/>
                  </a:lnTo>
                  <a:lnTo>
                    <a:pt x="1965" y="1075"/>
                  </a:lnTo>
                  <a:lnTo>
                    <a:pt x="1926" y="1119"/>
                  </a:lnTo>
                  <a:lnTo>
                    <a:pt x="1118" y="1926"/>
                  </a:lnTo>
                  <a:lnTo>
                    <a:pt x="1103" y="1938"/>
                  </a:lnTo>
                  <a:lnTo>
                    <a:pt x="1086" y="1948"/>
                  </a:lnTo>
                  <a:lnTo>
                    <a:pt x="1069" y="1953"/>
                  </a:lnTo>
                  <a:lnTo>
                    <a:pt x="1051" y="1954"/>
                  </a:lnTo>
                  <a:lnTo>
                    <a:pt x="1032" y="1953"/>
                  </a:lnTo>
                  <a:lnTo>
                    <a:pt x="1015" y="1947"/>
                  </a:lnTo>
                  <a:lnTo>
                    <a:pt x="998" y="1938"/>
                  </a:lnTo>
                  <a:lnTo>
                    <a:pt x="984" y="1926"/>
                  </a:lnTo>
                  <a:lnTo>
                    <a:pt x="971" y="1908"/>
                  </a:lnTo>
                  <a:lnTo>
                    <a:pt x="961" y="1890"/>
                  </a:lnTo>
                  <a:lnTo>
                    <a:pt x="956" y="1869"/>
                  </a:lnTo>
                  <a:lnTo>
                    <a:pt x="956" y="1849"/>
                  </a:lnTo>
                  <a:lnTo>
                    <a:pt x="961" y="1828"/>
                  </a:lnTo>
                  <a:lnTo>
                    <a:pt x="971" y="1809"/>
                  </a:lnTo>
                  <a:lnTo>
                    <a:pt x="984" y="1792"/>
                  </a:lnTo>
                  <a:lnTo>
                    <a:pt x="1792" y="984"/>
                  </a:lnTo>
                  <a:lnTo>
                    <a:pt x="1823" y="950"/>
                  </a:lnTo>
                  <a:lnTo>
                    <a:pt x="1848" y="913"/>
                  </a:lnTo>
                  <a:lnTo>
                    <a:pt x="1870" y="873"/>
                  </a:lnTo>
                  <a:lnTo>
                    <a:pt x="1887" y="833"/>
                  </a:lnTo>
                  <a:lnTo>
                    <a:pt x="1898" y="791"/>
                  </a:lnTo>
                  <a:lnTo>
                    <a:pt x="1905" y="748"/>
                  </a:lnTo>
                  <a:lnTo>
                    <a:pt x="1907" y="705"/>
                  </a:lnTo>
                  <a:lnTo>
                    <a:pt x="1905" y="662"/>
                  </a:lnTo>
                  <a:lnTo>
                    <a:pt x="1898" y="619"/>
                  </a:lnTo>
                  <a:lnTo>
                    <a:pt x="1887" y="577"/>
                  </a:lnTo>
                  <a:lnTo>
                    <a:pt x="1870" y="537"/>
                  </a:lnTo>
                  <a:lnTo>
                    <a:pt x="1848" y="498"/>
                  </a:lnTo>
                  <a:lnTo>
                    <a:pt x="1823" y="460"/>
                  </a:lnTo>
                  <a:lnTo>
                    <a:pt x="1792" y="426"/>
                  </a:lnTo>
                  <a:lnTo>
                    <a:pt x="1670" y="305"/>
                  </a:lnTo>
                  <a:lnTo>
                    <a:pt x="1636" y="274"/>
                  </a:lnTo>
                  <a:lnTo>
                    <a:pt x="1599" y="248"/>
                  </a:lnTo>
                  <a:lnTo>
                    <a:pt x="1560" y="227"/>
                  </a:lnTo>
                  <a:lnTo>
                    <a:pt x="1520" y="210"/>
                  </a:lnTo>
                  <a:lnTo>
                    <a:pt x="1478" y="199"/>
                  </a:lnTo>
                  <a:lnTo>
                    <a:pt x="1435" y="192"/>
                  </a:lnTo>
                  <a:lnTo>
                    <a:pt x="1392" y="190"/>
                  </a:lnTo>
                  <a:lnTo>
                    <a:pt x="1349" y="192"/>
                  </a:lnTo>
                  <a:lnTo>
                    <a:pt x="1306" y="199"/>
                  </a:lnTo>
                  <a:lnTo>
                    <a:pt x="1263" y="210"/>
                  </a:lnTo>
                  <a:lnTo>
                    <a:pt x="1223" y="227"/>
                  </a:lnTo>
                  <a:lnTo>
                    <a:pt x="1184" y="248"/>
                  </a:lnTo>
                  <a:lnTo>
                    <a:pt x="1147" y="274"/>
                  </a:lnTo>
                  <a:lnTo>
                    <a:pt x="1113" y="305"/>
                  </a:lnTo>
                  <a:lnTo>
                    <a:pt x="304" y="1112"/>
                  </a:lnTo>
                  <a:lnTo>
                    <a:pt x="274" y="1147"/>
                  </a:lnTo>
                  <a:lnTo>
                    <a:pt x="247" y="1183"/>
                  </a:lnTo>
                  <a:lnTo>
                    <a:pt x="227" y="1223"/>
                  </a:lnTo>
                  <a:lnTo>
                    <a:pt x="210" y="1264"/>
                  </a:lnTo>
                  <a:lnTo>
                    <a:pt x="198" y="1305"/>
                  </a:lnTo>
                  <a:lnTo>
                    <a:pt x="192" y="1348"/>
                  </a:lnTo>
                  <a:lnTo>
                    <a:pt x="189" y="1391"/>
                  </a:lnTo>
                  <a:lnTo>
                    <a:pt x="192" y="1435"/>
                  </a:lnTo>
                  <a:lnTo>
                    <a:pt x="198" y="1477"/>
                  </a:lnTo>
                  <a:lnTo>
                    <a:pt x="210" y="1519"/>
                  </a:lnTo>
                  <a:lnTo>
                    <a:pt x="227" y="1560"/>
                  </a:lnTo>
                  <a:lnTo>
                    <a:pt x="247" y="1600"/>
                  </a:lnTo>
                  <a:lnTo>
                    <a:pt x="274" y="1636"/>
                  </a:lnTo>
                  <a:lnTo>
                    <a:pt x="304" y="1671"/>
                  </a:lnTo>
                  <a:lnTo>
                    <a:pt x="318" y="1687"/>
                  </a:lnTo>
                  <a:lnTo>
                    <a:pt x="327" y="1707"/>
                  </a:lnTo>
                  <a:lnTo>
                    <a:pt x="332" y="1727"/>
                  </a:lnTo>
                  <a:lnTo>
                    <a:pt x="332" y="1748"/>
                  </a:lnTo>
                  <a:lnTo>
                    <a:pt x="327" y="1768"/>
                  </a:lnTo>
                  <a:lnTo>
                    <a:pt x="318" y="1787"/>
                  </a:lnTo>
                  <a:lnTo>
                    <a:pt x="304" y="1804"/>
                  </a:lnTo>
                  <a:lnTo>
                    <a:pt x="288" y="1818"/>
                  </a:lnTo>
                  <a:lnTo>
                    <a:pt x="268" y="1827"/>
                  </a:lnTo>
                  <a:lnTo>
                    <a:pt x="247" y="1832"/>
                  </a:lnTo>
                  <a:lnTo>
                    <a:pt x="227" y="1832"/>
                  </a:lnTo>
                  <a:lnTo>
                    <a:pt x="206" y="1827"/>
                  </a:lnTo>
                  <a:lnTo>
                    <a:pt x="188" y="1818"/>
                  </a:lnTo>
                  <a:lnTo>
                    <a:pt x="170" y="1804"/>
                  </a:lnTo>
                  <a:lnTo>
                    <a:pt x="132" y="1763"/>
                  </a:lnTo>
                  <a:lnTo>
                    <a:pt x="99" y="1719"/>
                  </a:lnTo>
                  <a:lnTo>
                    <a:pt x="71" y="1673"/>
                  </a:lnTo>
                  <a:lnTo>
                    <a:pt x="48" y="1624"/>
                  </a:lnTo>
                  <a:lnTo>
                    <a:pt x="28" y="1574"/>
                  </a:lnTo>
                  <a:lnTo>
                    <a:pt x="15" y="1522"/>
                  </a:lnTo>
                  <a:lnTo>
                    <a:pt x="4" y="1471"/>
                  </a:lnTo>
                  <a:lnTo>
                    <a:pt x="0" y="1418"/>
                  </a:lnTo>
                  <a:lnTo>
                    <a:pt x="0" y="1365"/>
                  </a:lnTo>
                  <a:lnTo>
                    <a:pt x="4" y="1312"/>
                  </a:lnTo>
                  <a:lnTo>
                    <a:pt x="15" y="1261"/>
                  </a:lnTo>
                  <a:lnTo>
                    <a:pt x="28" y="1209"/>
                  </a:lnTo>
                  <a:lnTo>
                    <a:pt x="48" y="1159"/>
                  </a:lnTo>
                  <a:lnTo>
                    <a:pt x="71" y="1110"/>
                  </a:lnTo>
                  <a:lnTo>
                    <a:pt x="99" y="1064"/>
                  </a:lnTo>
                  <a:lnTo>
                    <a:pt x="132" y="1020"/>
                  </a:lnTo>
                  <a:lnTo>
                    <a:pt x="170" y="978"/>
                  </a:lnTo>
                  <a:lnTo>
                    <a:pt x="978" y="170"/>
                  </a:lnTo>
                  <a:lnTo>
                    <a:pt x="1020" y="133"/>
                  </a:lnTo>
                  <a:lnTo>
                    <a:pt x="1064" y="100"/>
                  </a:lnTo>
                  <a:lnTo>
                    <a:pt x="1111" y="71"/>
                  </a:lnTo>
                  <a:lnTo>
                    <a:pt x="1159" y="47"/>
                  </a:lnTo>
                  <a:lnTo>
                    <a:pt x="1210" y="29"/>
                  </a:lnTo>
                  <a:lnTo>
                    <a:pt x="1260" y="15"/>
                  </a:lnTo>
                  <a:lnTo>
                    <a:pt x="1313" y="5"/>
                  </a:lnTo>
                  <a:lnTo>
                    <a:pt x="13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9" name="Freeform 201"/>
          <p:cNvSpPr>
            <a:spLocks noEditPoints="1"/>
          </p:cNvSpPr>
          <p:nvPr/>
        </p:nvSpPr>
        <p:spPr bwMode="auto">
          <a:xfrm>
            <a:off x="4057401" y="2563652"/>
            <a:ext cx="362654" cy="362654"/>
          </a:xfrm>
          <a:custGeom>
            <a:avLst/>
            <a:gdLst>
              <a:gd name="T0" fmla="*/ 1217 w 3484"/>
              <a:gd name="T1" fmla="*/ 237 h 3486"/>
              <a:gd name="T2" fmla="*/ 891 w 3484"/>
              <a:gd name="T3" fmla="*/ 355 h 3486"/>
              <a:gd name="T4" fmla="*/ 613 w 3484"/>
              <a:gd name="T5" fmla="*/ 553 h 3486"/>
              <a:gd name="T6" fmla="*/ 397 w 3484"/>
              <a:gd name="T7" fmla="*/ 817 h 3486"/>
              <a:gd name="T8" fmla="*/ 258 w 3484"/>
              <a:gd name="T9" fmla="*/ 1133 h 3486"/>
              <a:gd name="T10" fmla="*/ 208 w 3484"/>
              <a:gd name="T11" fmla="*/ 1486 h 3486"/>
              <a:gd name="T12" fmla="*/ 258 w 3484"/>
              <a:gd name="T13" fmla="*/ 1840 h 3486"/>
              <a:gd name="T14" fmla="*/ 397 w 3484"/>
              <a:gd name="T15" fmla="*/ 2156 h 3486"/>
              <a:gd name="T16" fmla="*/ 613 w 3484"/>
              <a:gd name="T17" fmla="*/ 2420 h 3486"/>
              <a:gd name="T18" fmla="*/ 891 w 3484"/>
              <a:gd name="T19" fmla="*/ 2618 h 3486"/>
              <a:gd name="T20" fmla="*/ 1217 w 3484"/>
              <a:gd name="T21" fmla="*/ 2737 h 3486"/>
              <a:gd name="T22" fmla="*/ 1576 w 3484"/>
              <a:gd name="T23" fmla="*/ 2761 h 3486"/>
              <a:gd name="T24" fmla="*/ 1922 w 3484"/>
              <a:gd name="T25" fmla="*/ 2688 h 3486"/>
              <a:gd name="T26" fmla="*/ 2226 w 3484"/>
              <a:gd name="T27" fmla="*/ 2528 h 3486"/>
              <a:gd name="T28" fmla="*/ 2474 w 3484"/>
              <a:gd name="T29" fmla="*/ 2295 h 3486"/>
              <a:gd name="T30" fmla="*/ 2654 w 3484"/>
              <a:gd name="T31" fmla="*/ 2004 h 3486"/>
              <a:gd name="T32" fmla="*/ 2750 w 3484"/>
              <a:gd name="T33" fmla="*/ 1666 h 3486"/>
              <a:gd name="T34" fmla="*/ 2750 w 3484"/>
              <a:gd name="T35" fmla="*/ 1306 h 3486"/>
              <a:gd name="T36" fmla="*/ 2654 w 3484"/>
              <a:gd name="T37" fmla="*/ 970 h 3486"/>
              <a:gd name="T38" fmla="*/ 2474 w 3484"/>
              <a:gd name="T39" fmla="*/ 679 h 3486"/>
              <a:gd name="T40" fmla="*/ 2226 w 3484"/>
              <a:gd name="T41" fmla="*/ 445 h 3486"/>
              <a:gd name="T42" fmla="*/ 1922 w 3484"/>
              <a:gd name="T43" fmla="*/ 285 h 3486"/>
              <a:gd name="T44" fmla="*/ 1576 w 3484"/>
              <a:gd name="T45" fmla="*/ 212 h 3486"/>
              <a:gd name="T46" fmla="*/ 1679 w 3484"/>
              <a:gd name="T47" fmla="*/ 13 h 3486"/>
              <a:gd name="T48" fmla="*/ 2042 w 3484"/>
              <a:gd name="T49" fmla="*/ 108 h 3486"/>
              <a:gd name="T50" fmla="*/ 2364 w 3484"/>
              <a:gd name="T51" fmla="*/ 287 h 3486"/>
              <a:gd name="T52" fmla="*/ 2628 w 3484"/>
              <a:gd name="T53" fmla="*/ 536 h 3486"/>
              <a:gd name="T54" fmla="*/ 2827 w 3484"/>
              <a:gd name="T55" fmla="*/ 845 h 3486"/>
              <a:gd name="T56" fmla="*/ 2944 w 3484"/>
              <a:gd name="T57" fmla="*/ 1199 h 3486"/>
              <a:gd name="T58" fmla="*/ 2969 w 3484"/>
              <a:gd name="T59" fmla="*/ 1587 h 3486"/>
              <a:gd name="T60" fmla="*/ 2891 w 3484"/>
              <a:gd name="T61" fmla="*/ 1971 h 3486"/>
              <a:gd name="T62" fmla="*/ 2722 w 3484"/>
              <a:gd name="T63" fmla="*/ 2311 h 3486"/>
              <a:gd name="T64" fmla="*/ 3469 w 3484"/>
              <a:gd name="T65" fmla="*/ 3327 h 3486"/>
              <a:gd name="T66" fmla="*/ 3480 w 3484"/>
              <a:gd name="T67" fmla="*/ 3415 h 3486"/>
              <a:gd name="T68" fmla="*/ 3420 w 3484"/>
              <a:gd name="T69" fmla="*/ 3479 h 3486"/>
              <a:gd name="T70" fmla="*/ 3342 w 3484"/>
              <a:gd name="T71" fmla="*/ 3478 h 3486"/>
              <a:gd name="T72" fmla="*/ 2388 w 3484"/>
              <a:gd name="T73" fmla="*/ 2668 h 3486"/>
              <a:gd name="T74" fmla="*/ 2059 w 3484"/>
              <a:gd name="T75" fmla="*/ 2858 h 3486"/>
              <a:gd name="T76" fmla="*/ 1685 w 3484"/>
              <a:gd name="T77" fmla="*/ 2960 h 3486"/>
              <a:gd name="T78" fmla="*/ 1292 w 3484"/>
              <a:gd name="T79" fmla="*/ 2961 h 3486"/>
              <a:gd name="T80" fmla="*/ 930 w 3484"/>
              <a:gd name="T81" fmla="*/ 2865 h 3486"/>
              <a:gd name="T82" fmla="*/ 608 w 3484"/>
              <a:gd name="T83" fmla="*/ 2686 h 3486"/>
              <a:gd name="T84" fmla="*/ 343 w 3484"/>
              <a:gd name="T85" fmla="*/ 2436 h 3486"/>
              <a:gd name="T86" fmla="*/ 145 w 3484"/>
              <a:gd name="T87" fmla="*/ 2128 h 3486"/>
              <a:gd name="T88" fmla="*/ 28 w 3484"/>
              <a:gd name="T89" fmla="*/ 1774 h 3486"/>
              <a:gd name="T90" fmla="*/ 3 w 3484"/>
              <a:gd name="T91" fmla="*/ 1389 h 3486"/>
              <a:gd name="T92" fmla="*/ 75 w 3484"/>
              <a:gd name="T93" fmla="*/ 1018 h 3486"/>
              <a:gd name="T94" fmla="*/ 234 w 3484"/>
              <a:gd name="T95" fmla="*/ 685 h 3486"/>
              <a:gd name="T96" fmla="*/ 468 w 3484"/>
              <a:gd name="T97" fmla="*/ 404 h 3486"/>
              <a:gd name="T98" fmla="*/ 763 w 3484"/>
              <a:gd name="T99" fmla="*/ 188 h 3486"/>
              <a:gd name="T100" fmla="*/ 1107 w 3484"/>
              <a:gd name="T101" fmla="*/ 49 h 3486"/>
              <a:gd name="T102" fmla="*/ 1486 w 3484"/>
              <a:gd name="T103" fmla="*/ 0 h 3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4" h="3486">
                <a:moveTo>
                  <a:pt x="1485" y="209"/>
                </a:moveTo>
                <a:lnTo>
                  <a:pt x="1394" y="212"/>
                </a:lnTo>
                <a:lnTo>
                  <a:pt x="1305" y="222"/>
                </a:lnTo>
                <a:lnTo>
                  <a:pt x="1217" y="237"/>
                </a:lnTo>
                <a:lnTo>
                  <a:pt x="1132" y="259"/>
                </a:lnTo>
                <a:lnTo>
                  <a:pt x="1049" y="285"/>
                </a:lnTo>
                <a:lnTo>
                  <a:pt x="969" y="318"/>
                </a:lnTo>
                <a:lnTo>
                  <a:pt x="891" y="355"/>
                </a:lnTo>
                <a:lnTo>
                  <a:pt x="816" y="398"/>
                </a:lnTo>
                <a:lnTo>
                  <a:pt x="745" y="445"/>
                </a:lnTo>
                <a:lnTo>
                  <a:pt x="677" y="497"/>
                </a:lnTo>
                <a:lnTo>
                  <a:pt x="613" y="553"/>
                </a:lnTo>
                <a:lnTo>
                  <a:pt x="552" y="614"/>
                </a:lnTo>
                <a:lnTo>
                  <a:pt x="496" y="679"/>
                </a:lnTo>
                <a:lnTo>
                  <a:pt x="444" y="746"/>
                </a:lnTo>
                <a:lnTo>
                  <a:pt x="397" y="817"/>
                </a:lnTo>
                <a:lnTo>
                  <a:pt x="354" y="892"/>
                </a:lnTo>
                <a:lnTo>
                  <a:pt x="317" y="970"/>
                </a:lnTo>
                <a:lnTo>
                  <a:pt x="284" y="1050"/>
                </a:lnTo>
                <a:lnTo>
                  <a:pt x="258" y="1133"/>
                </a:lnTo>
                <a:lnTo>
                  <a:pt x="235" y="1218"/>
                </a:lnTo>
                <a:lnTo>
                  <a:pt x="220" y="1306"/>
                </a:lnTo>
                <a:lnTo>
                  <a:pt x="211" y="1395"/>
                </a:lnTo>
                <a:lnTo>
                  <a:pt x="208" y="1486"/>
                </a:lnTo>
                <a:lnTo>
                  <a:pt x="211" y="1577"/>
                </a:lnTo>
                <a:lnTo>
                  <a:pt x="220" y="1668"/>
                </a:lnTo>
                <a:lnTo>
                  <a:pt x="235" y="1754"/>
                </a:lnTo>
                <a:lnTo>
                  <a:pt x="258" y="1840"/>
                </a:lnTo>
                <a:lnTo>
                  <a:pt x="284" y="1923"/>
                </a:lnTo>
                <a:lnTo>
                  <a:pt x="317" y="2004"/>
                </a:lnTo>
                <a:lnTo>
                  <a:pt x="354" y="2081"/>
                </a:lnTo>
                <a:lnTo>
                  <a:pt x="397" y="2156"/>
                </a:lnTo>
                <a:lnTo>
                  <a:pt x="444" y="2227"/>
                </a:lnTo>
                <a:lnTo>
                  <a:pt x="496" y="2295"/>
                </a:lnTo>
                <a:lnTo>
                  <a:pt x="552" y="2360"/>
                </a:lnTo>
                <a:lnTo>
                  <a:pt x="613" y="2420"/>
                </a:lnTo>
                <a:lnTo>
                  <a:pt x="677" y="2476"/>
                </a:lnTo>
                <a:lnTo>
                  <a:pt x="745" y="2528"/>
                </a:lnTo>
                <a:lnTo>
                  <a:pt x="816" y="2576"/>
                </a:lnTo>
                <a:lnTo>
                  <a:pt x="891" y="2618"/>
                </a:lnTo>
                <a:lnTo>
                  <a:pt x="969" y="2655"/>
                </a:lnTo>
                <a:lnTo>
                  <a:pt x="1049" y="2688"/>
                </a:lnTo>
                <a:lnTo>
                  <a:pt x="1132" y="2716"/>
                </a:lnTo>
                <a:lnTo>
                  <a:pt x="1217" y="2737"/>
                </a:lnTo>
                <a:lnTo>
                  <a:pt x="1305" y="2752"/>
                </a:lnTo>
                <a:lnTo>
                  <a:pt x="1394" y="2761"/>
                </a:lnTo>
                <a:lnTo>
                  <a:pt x="1485" y="2765"/>
                </a:lnTo>
                <a:lnTo>
                  <a:pt x="1576" y="2761"/>
                </a:lnTo>
                <a:lnTo>
                  <a:pt x="1666" y="2752"/>
                </a:lnTo>
                <a:lnTo>
                  <a:pt x="1753" y="2737"/>
                </a:lnTo>
                <a:lnTo>
                  <a:pt x="1839" y="2716"/>
                </a:lnTo>
                <a:lnTo>
                  <a:pt x="1922" y="2688"/>
                </a:lnTo>
                <a:lnTo>
                  <a:pt x="2002" y="2655"/>
                </a:lnTo>
                <a:lnTo>
                  <a:pt x="2079" y="2618"/>
                </a:lnTo>
                <a:lnTo>
                  <a:pt x="2155" y="2575"/>
                </a:lnTo>
                <a:lnTo>
                  <a:pt x="2226" y="2528"/>
                </a:lnTo>
                <a:lnTo>
                  <a:pt x="2294" y="2476"/>
                </a:lnTo>
                <a:lnTo>
                  <a:pt x="2357" y="2420"/>
                </a:lnTo>
                <a:lnTo>
                  <a:pt x="2418" y="2360"/>
                </a:lnTo>
                <a:lnTo>
                  <a:pt x="2474" y="2295"/>
                </a:lnTo>
                <a:lnTo>
                  <a:pt x="2526" y="2227"/>
                </a:lnTo>
                <a:lnTo>
                  <a:pt x="2573" y="2155"/>
                </a:lnTo>
                <a:lnTo>
                  <a:pt x="2616" y="2081"/>
                </a:lnTo>
                <a:lnTo>
                  <a:pt x="2654" y="2004"/>
                </a:lnTo>
                <a:lnTo>
                  <a:pt x="2686" y="1923"/>
                </a:lnTo>
                <a:lnTo>
                  <a:pt x="2713" y="1840"/>
                </a:lnTo>
                <a:lnTo>
                  <a:pt x="2734" y="1754"/>
                </a:lnTo>
                <a:lnTo>
                  <a:pt x="2750" y="1666"/>
                </a:lnTo>
                <a:lnTo>
                  <a:pt x="2760" y="1577"/>
                </a:lnTo>
                <a:lnTo>
                  <a:pt x="2763" y="1486"/>
                </a:lnTo>
                <a:lnTo>
                  <a:pt x="2760" y="1395"/>
                </a:lnTo>
                <a:lnTo>
                  <a:pt x="2750" y="1306"/>
                </a:lnTo>
                <a:lnTo>
                  <a:pt x="2734" y="1218"/>
                </a:lnTo>
                <a:lnTo>
                  <a:pt x="2713" y="1133"/>
                </a:lnTo>
                <a:lnTo>
                  <a:pt x="2686" y="1051"/>
                </a:lnTo>
                <a:lnTo>
                  <a:pt x="2654" y="970"/>
                </a:lnTo>
                <a:lnTo>
                  <a:pt x="2616" y="893"/>
                </a:lnTo>
                <a:lnTo>
                  <a:pt x="2573" y="817"/>
                </a:lnTo>
                <a:lnTo>
                  <a:pt x="2526" y="746"/>
                </a:lnTo>
                <a:lnTo>
                  <a:pt x="2474" y="679"/>
                </a:lnTo>
                <a:lnTo>
                  <a:pt x="2418" y="614"/>
                </a:lnTo>
                <a:lnTo>
                  <a:pt x="2357" y="553"/>
                </a:lnTo>
                <a:lnTo>
                  <a:pt x="2294" y="497"/>
                </a:lnTo>
                <a:lnTo>
                  <a:pt x="2226" y="445"/>
                </a:lnTo>
                <a:lnTo>
                  <a:pt x="2155" y="399"/>
                </a:lnTo>
                <a:lnTo>
                  <a:pt x="2079" y="355"/>
                </a:lnTo>
                <a:lnTo>
                  <a:pt x="2002" y="318"/>
                </a:lnTo>
                <a:lnTo>
                  <a:pt x="1922" y="285"/>
                </a:lnTo>
                <a:lnTo>
                  <a:pt x="1839" y="259"/>
                </a:lnTo>
                <a:lnTo>
                  <a:pt x="1753" y="237"/>
                </a:lnTo>
                <a:lnTo>
                  <a:pt x="1666" y="222"/>
                </a:lnTo>
                <a:lnTo>
                  <a:pt x="1576" y="212"/>
                </a:lnTo>
                <a:lnTo>
                  <a:pt x="1485" y="209"/>
                </a:lnTo>
                <a:close/>
                <a:moveTo>
                  <a:pt x="1486" y="0"/>
                </a:moveTo>
                <a:lnTo>
                  <a:pt x="1583" y="3"/>
                </a:lnTo>
                <a:lnTo>
                  <a:pt x="1679" y="13"/>
                </a:lnTo>
                <a:lnTo>
                  <a:pt x="1773" y="28"/>
                </a:lnTo>
                <a:lnTo>
                  <a:pt x="1865" y="49"/>
                </a:lnTo>
                <a:lnTo>
                  <a:pt x="1955" y="75"/>
                </a:lnTo>
                <a:lnTo>
                  <a:pt x="2042" y="108"/>
                </a:lnTo>
                <a:lnTo>
                  <a:pt x="2127" y="145"/>
                </a:lnTo>
                <a:lnTo>
                  <a:pt x="2209" y="188"/>
                </a:lnTo>
                <a:lnTo>
                  <a:pt x="2287" y="235"/>
                </a:lnTo>
                <a:lnTo>
                  <a:pt x="2364" y="287"/>
                </a:lnTo>
                <a:lnTo>
                  <a:pt x="2436" y="344"/>
                </a:lnTo>
                <a:lnTo>
                  <a:pt x="2503" y="404"/>
                </a:lnTo>
                <a:lnTo>
                  <a:pt x="2568" y="469"/>
                </a:lnTo>
                <a:lnTo>
                  <a:pt x="2628" y="536"/>
                </a:lnTo>
                <a:lnTo>
                  <a:pt x="2685" y="609"/>
                </a:lnTo>
                <a:lnTo>
                  <a:pt x="2737" y="685"/>
                </a:lnTo>
                <a:lnTo>
                  <a:pt x="2784" y="763"/>
                </a:lnTo>
                <a:lnTo>
                  <a:pt x="2827" y="845"/>
                </a:lnTo>
                <a:lnTo>
                  <a:pt x="2864" y="930"/>
                </a:lnTo>
                <a:lnTo>
                  <a:pt x="2897" y="1017"/>
                </a:lnTo>
                <a:lnTo>
                  <a:pt x="2923" y="1107"/>
                </a:lnTo>
                <a:lnTo>
                  <a:pt x="2944" y="1199"/>
                </a:lnTo>
                <a:lnTo>
                  <a:pt x="2960" y="1293"/>
                </a:lnTo>
                <a:lnTo>
                  <a:pt x="2969" y="1389"/>
                </a:lnTo>
                <a:lnTo>
                  <a:pt x="2972" y="1486"/>
                </a:lnTo>
                <a:lnTo>
                  <a:pt x="2969" y="1587"/>
                </a:lnTo>
                <a:lnTo>
                  <a:pt x="2959" y="1687"/>
                </a:lnTo>
                <a:lnTo>
                  <a:pt x="2942" y="1783"/>
                </a:lnTo>
                <a:lnTo>
                  <a:pt x="2920" y="1878"/>
                </a:lnTo>
                <a:lnTo>
                  <a:pt x="2891" y="1971"/>
                </a:lnTo>
                <a:lnTo>
                  <a:pt x="2857" y="2060"/>
                </a:lnTo>
                <a:lnTo>
                  <a:pt x="2817" y="2147"/>
                </a:lnTo>
                <a:lnTo>
                  <a:pt x="2773" y="2230"/>
                </a:lnTo>
                <a:lnTo>
                  <a:pt x="2722" y="2311"/>
                </a:lnTo>
                <a:lnTo>
                  <a:pt x="2668" y="2388"/>
                </a:lnTo>
                <a:lnTo>
                  <a:pt x="2607" y="2461"/>
                </a:lnTo>
                <a:lnTo>
                  <a:pt x="3454" y="3308"/>
                </a:lnTo>
                <a:lnTo>
                  <a:pt x="3469" y="3327"/>
                </a:lnTo>
                <a:lnTo>
                  <a:pt x="3480" y="3349"/>
                </a:lnTo>
                <a:lnTo>
                  <a:pt x="3484" y="3371"/>
                </a:lnTo>
                <a:lnTo>
                  <a:pt x="3484" y="3393"/>
                </a:lnTo>
                <a:lnTo>
                  <a:pt x="3480" y="3415"/>
                </a:lnTo>
                <a:lnTo>
                  <a:pt x="3469" y="3437"/>
                </a:lnTo>
                <a:lnTo>
                  <a:pt x="3454" y="3456"/>
                </a:lnTo>
                <a:lnTo>
                  <a:pt x="3438" y="3470"/>
                </a:lnTo>
                <a:lnTo>
                  <a:pt x="3420" y="3479"/>
                </a:lnTo>
                <a:lnTo>
                  <a:pt x="3401" y="3484"/>
                </a:lnTo>
                <a:lnTo>
                  <a:pt x="3381" y="3486"/>
                </a:lnTo>
                <a:lnTo>
                  <a:pt x="3362" y="3484"/>
                </a:lnTo>
                <a:lnTo>
                  <a:pt x="3342" y="3478"/>
                </a:lnTo>
                <a:lnTo>
                  <a:pt x="3324" y="3468"/>
                </a:lnTo>
                <a:lnTo>
                  <a:pt x="3308" y="3456"/>
                </a:lnTo>
                <a:lnTo>
                  <a:pt x="2461" y="2608"/>
                </a:lnTo>
                <a:lnTo>
                  <a:pt x="2388" y="2668"/>
                </a:lnTo>
                <a:lnTo>
                  <a:pt x="2311" y="2723"/>
                </a:lnTo>
                <a:lnTo>
                  <a:pt x="2230" y="2773"/>
                </a:lnTo>
                <a:lnTo>
                  <a:pt x="2146" y="2819"/>
                </a:lnTo>
                <a:lnTo>
                  <a:pt x="2059" y="2858"/>
                </a:lnTo>
                <a:lnTo>
                  <a:pt x="1970" y="2892"/>
                </a:lnTo>
                <a:lnTo>
                  <a:pt x="1877" y="2920"/>
                </a:lnTo>
                <a:lnTo>
                  <a:pt x="1783" y="2944"/>
                </a:lnTo>
                <a:lnTo>
                  <a:pt x="1685" y="2960"/>
                </a:lnTo>
                <a:lnTo>
                  <a:pt x="1587" y="2969"/>
                </a:lnTo>
                <a:lnTo>
                  <a:pt x="1486" y="2973"/>
                </a:lnTo>
                <a:lnTo>
                  <a:pt x="1388" y="2970"/>
                </a:lnTo>
                <a:lnTo>
                  <a:pt x="1292" y="2961"/>
                </a:lnTo>
                <a:lnTo>
                  <a:pt x="1199" y="2945"/>
                </a:lnTo>
                <a:lnTo>
                  <a:pt x="1107" y="2924"/>
                </a:lnTo>
                <a:lnTo>
                  <a:pt x="1016" y="2897"/>
                </a:lnTo>
                <a:lnTo>
                  <a:pt x="930" y="2865"/>
                </a:lnTo>
                <a:lnTo>
                  <a:pt x="845" y="2827"/>
                </a:lnTo>
                <a:lnTo>
                  <a:pt x="763" y="2785"/>
                </a:lnTo>
                <a:lnTo>
                  <a:pt x="685" y="2738"/>
                </a:lnTo>
                <a:lnTo>
                  <a:pt x="608" y="2686"/>
                </a:lnTo>
                <a:lnTo>
                  <a:pt x="536" y="2629"/>
                </a:lnTo>
                <a:lnTo>
                  <a:pt x="468" y="2569"/>
                </a:lnTo>
                <a:lnTo>
                  <a:pt x="404" y="2504"/>
                </a:lnTo>
                <a:lnTo>
                  <a:pt x="343" y="2436"/>
                </a:lnTo>
                <a:lnTo>
                  <a:pt x="287" y="2364"/>
                </a:lnTo>
                <a:lnTo>
                  <a:pt x="235" y="2289"/>
                </a:lnTo>
                <a:lnTo>
                  <a:pt x="188" y="2209"/>
                </a:lnTo>
                <a:lnTo>
                  <a:pt x="145" y="2128"/>
                </a:lnTo>
                <a:lnTo>
                  <a:pt x="108" y="2043"/>
                </a:lnTo>
                <a:lnTo>
                  <a:pt x="75" y="1956"/>
                </a:lnTo>
                <a:lnTo>
                  <a:pt x="49" y="1866"/>
                </a:lnTo>
                <a:lnTo>
                  <a:pt x="28" y="1774"/>
                </a:lnTo>
                <a:lnTo>
                  <a:pt x="12" y="1680"/>
                </a:lnTo>
                <a:lnTo>
                  <a:pt x="3" y="1584"/>
                </a:lnTo>
                <a:lnTo>
                  <a:pt x="0" y="1486"/>
                </a:lnTo>
                <a:lnTo>
                  <a:pt x="3" y="1389"/>
                </a:lnTo>
                <a:lnTo>
                  <a:pt x="12" y="1293"/>
                </a:lnTo>
                <a:lnTo>
                  <a:pt x="28" y="1199"/>
                </a:lnTo>
                <a:lnTo>
                  <a:pt x="49" y="1107"/>
                </a:lnTo>
                <a:lnTo>
                  <a:pt x="75" y="1018"/>
                </a:lnTo>
                <a:lnTo>
                  <a:pt x="108" y="930"/>
                </a:lnTo>
                <a:lnTo>
                  <a:pt x="145" y="845"/>
                </a:lnTo>
                <a:lnTo>
                  <a:pt x="188" y="763"/>
                </a:lnTo>
                <a:lnTo>
                  <a:pt x="234" y="685"/>
                </a:lnTo>
                <a:lnTo>
                  <a:pt x="286" y="610"/>
                </a:lnTo>
                <a:lnTo>
                  <a:pt x="342" y="538"/>
                </a:lnTo>
                <a:lnTo>
                  <a:pt x="404" y="469"/>
                </a:lnTo>
                <a:lnTo>
                  <a:pt x="468" y="404"/>
                </a:lnTo>
                <a:lnTo>
                  <a:pt x="536" y="344"/>
                </a:lnTo>
                <a:lnTo>
                  <a:pt x="608" y="287"/>
                </a:lnTo>
                <a:lnTo>
                  <a:pt x="684" y="235"/>
                </a:lnTo>
                <a:lnTo>
                  <a:pt x="763" y="188"/>
                </a:lnTo>
                <a:lnTo>
                  <a:pt x="845" y="145"/>
                </a:lnTo>
                <a:lnTo>
                  <a:pt x="930" y="108"/>
                </a:lnTo>
                <a:lnTo>
                  <a:pt x="1016" y="75"/>
                </a:lnTo>
                <a:lnTo>
                  <a:pt x="1107" y="49"/>
                </a:lnTo>
                <a:lnTo>
                  <a:pt x="1199" y="28"/>
                </a:lnTo>
                <a:lnTo>
                  <a:pt x="1292" y="13"/>
                </a:lnTo>
                <a:lnTo>
                  <a:pt x="1388" y="3"/>
                </a:lnTo>
                <a:lnTo>
                  <a:pt x="1486"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0" name="Group 39"/>
          <p:cNvGrpSpPr/>
          <p:nvPr/>
        </p:nvGrpSpPr>
        <p:grpSpPr>
          <a:xfrm>
            <a:off x="4057622" y="5232699"/>
            <a:ext cx="364726" cy="427827"/>
            <a:chOff x="1671638" y="5013325"/>
            <a:chExt cx="458787" cy="538162"/>
          </a:xfrm>
          <a:solidFill>
            <a:schemeClr val="tx1">
              <a:lumMod val="75000"/>
              <a:lumOff val="25000"/>
            </a:schemeClr>
          </a:solidFill>
        </p:grpSpPr>
        <p:sp>
          <p:nvSpPr>
            <p:cNvPr id="41"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12"/>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3" name="Group 42"/>
          <p:cNvGrpSpPr/>
          <p:nvPr/>
        </p:nvGrpSpPr>
        <p:grpSpPr>
          <a:xfrm>
            <a:off x="7839344" y="4537337"/>
            <a:ext cx="345806" cy="431936"/>
            <a:chOff x="2611438" y="2698750"/>
            <a:chExt cx="427038" cy="533400"/>
          </a:xfrm>
          <a:solidFill>
            <a:schemeClr val="tx1">
              <a:lumMod val="75000"/>
              <a:lumOff val="25000"/>
            </a:schemeClr>
          </a:solidFill>
        </p:grpSpPr>
        <p:sp>
          <p:nvSpPr>
            <p:cNvPr id="44" name="Freeform 126"/>
            <p:cNvSpPr>
              <a:spLocks noEditPoints="1"/>
            </p:cNvSpPr>
            <p:nvPr/>
          </p:nvSpPr>
          <p:spPr bwMode="auto">
            <a:xfrm>
              <a:off x="2611438" y="2698750"/>
              <a:ext cx="427038" cy="533400"/>
            </a:xfrm>
            <a:custGeom>
              <a:avLst/>
              <a:gdLst>
                <a:gd name="T0" fmla="*/ 1093 w 2693"/>
                <a:gd name="T1" fmla="*/ 218 h 3358"/>
                <a:gd name="T2" fmla="*/ 787 w 2693"/>
                <a:gd name="T3" fmla="*/ 335 h 3358"/>
                <a:gd name="T4" fmla="*/ 530 w 2693"/>
                <a:gd name="T5" fmla="*/ 529 h 3358"/>
                <a:gd name="T6" fmla="*/ 335 w 2693"/>
                <a:gd name="T7" fmla="*/ 786 h 3358"/>
                <a:gd name="T8" fmla="*/ 218 w 2693"/>
                <a:gd name="T9" fmla="*/ 1093 h 3358"/>
                <a:gd name="T10" fmla="*/ 193 w 2693"/>
                <a:gd name="T11" fmla="*/ 1420 h 3358"/>
                <a:gd name="T12" fmla="*/ 212 w 2693"/>
                <a:gd name="T13" fmla="*/ 1569 h 3358"/>
                <a:gd name="T14" fmla="*/ 218 w 2693"/>
                <a:gd name="T15" fmla="*/ 1600 h 3358"/>
                <a:gd name="T16" fmla="*/ 297 w 2693"/>
                <a:gd name="T17" fmla="*/ 1831 h 3358"/>
                <a:gd name="T18" fmla="*/ 323 w 2693"/>
                <a:gd name="T19" fmla="*/ 1891 h 3358"/>
                <a:gd name="T20" fmla="*/ 459 w 2693"/>
                <a:gd name="T21" fmla="*/ 2149 h 3358"/>
                <a:gd name="T22" fmla="*/ 666 w 2693"/>
                <a:gd name="T23" fmla="*/ 2449 h 3358"/>
                <a:gd name="T24" fmla="*/ 956 w 2693"/>
                <a:gd name="T25" fmla="*/ 2783 h 3358"/>
                <a:gd name="T26" fmla="*/ 1345 w 2693"/>
                <a:gd name="T27" fmla="*/ 3140 h 3358"/>
                <a:gd name="T28" fmla="*/ 1735 w 2693"/>
                <a:gd name="T29" fmla="*/ 2783 h 3358"/>
                <a:gd name="T30" fmla="*/ 2025 w 2693"/>
                <a:gd name="T31" fmla="*/ 2449 h 3358"/>
                <a:gd name="T32" fmla="*/ 2232 w 2693"/>
                <a:gd name="T33" fmla="*/ 2149 h 3358"/>
                <a:gd name="T34" fmla="*/ 2368 w 2693"/>
                <a:gd name="T35" fmla="*/ 1891 h 3358"/>
                <a:gd name="T36" fmla="*/ 2395 w 2693"/>
                <a:gd name="T37" fmla="*/ 1831 h 3358"/>
                <a:gd name="T38" fmla="*/ 2473 w 2693"/>
                <a:gd name="T39" fmla="*/ 1600 h 3358"/>
                <a:gd name="T40" fmla="*/ 2479 w 2693"/>
                <a:gd name="T41" fmla="*/ 1568 h 3358"/>
                <a:gd name="T42" fmla="*/ 2501 w 2693"/>
                <a:gd name="T43" fmla="*/ 1346 h 3358"/>
                <a:gd name="T44" fmla="*/ 2452 w 2693"/>
                <a:gd name="T45" fmla="*/ 1012 h 3358"/>
                <a:gd name="T46" fmla="*/ 2315 w 2693"/>
                <a:gd name="T47" fmla="*/ 717 h 3358"/>
                <a:gd name="T48" fmla="*/ 2103 w 2693"/>
                <a:gd name="T49" fmla="*/ 474 h 3358"/>
                <a:gd name="T50" fmla="*/ 1832 w 2693"/>
                <a:gd name="T51" fmla="*/ 297 h 3358"/>
                <a:gd name="T52" fmla="*/ 1516 w 2693"/>
                <a:gd name="T53" fmla="*/ 202 h 3358"/>
                <a:gd name="T54" fmla="*/ 1437 w 2693"/>
                <a:gd name="T55" fmla="*/ 3 h 3358"/>
                <a:gd name="T56" fmla="*/ 1787 w 2693"/>
                <a:gd name="T57" fmla="*/ 75 h 3358"/>
                <a:gd name="T58" fmla="*/ 2098 w 2693"/>
                <a:gd name="T59" fmla="*/ 231 h 3358"/>
                <a:gd name="T60" fmla="*/ 2356 w 2693"/>
                <a:gd name="T61" fmla="*/ 458 h 3358"/>
                <a:gd name="T62" fmla="*/ 2549 w 2693"/>
                <a:gd name="T63" fmla="*/ 744 h 3358"/>
                <a:gd name="T64" fmla="*/ 2664 w 2693"/>
                <a:gd name="T65" fmla="*/ 1075 h 3358"/>
                <a:gd name="T66" fmla="*/ 2690 w 2693"/>
                <a:gd name="T67" fmla="*/ 1431 h 3358"/>
                <a:gd name="T68" fmla="*/ 2666 w 2693"/>
                <a:gd name="T69" fmla="*/ 1614 h 3358"/>
                <a:gd name="T70" fmla="*/ 2621 w 2693"/>
                <a:gd name="T71" fmla="*/ 1779 h 3358"/>
                <a:gd name="T72" fmla="*/ 2514 w 2693"/>
                <a:gd name="T73" fmla="*/ 2030 h 3358"/>
                <a:gd name="T74" fmla="*/ 2359 w 2693"/>
                <a:gd name="T75" fmla="*/ 2307 h 3358"/>
                <a:gd name="T76" fmla="*/ 2131 w 2693"/>
                <a:gd name="T77" fmla="*/ 2623 h 3358"/>
                <a:gd name="T78" fmla="*/ 1818 w 2693"/>
                <a:gd name="T79" fmla="*/ 2970 h 3358"/>
                <a:gd name="T80" fmla="*/ 1407 w 2693"/>
                <a:gd name="T81" fmla="*/ 3337 h 3358"/>
                <a:gd name="T82" fmla="*/ 1325 w 2693"/>
                <a:gd name="T83" fmla="*/ 3356 h 3358"/>
                <a:gd name="T84" fmla="*/ 1068 w 2693"/>
                <a:gd name="T85" fmla="*/ 3152 h 3358"/>
                <a:gd name="T86" fmla="*/ 706 w 2693"/>
                <a:gd name="T87" fmla="*/ 2793 h 3358"/>
                <a:gd name="T88" fmla="*/ 438 w 2693"/>
                <a:gd name="T89" fmla="*/ 2460 h 3358"/>
                <a:gd name="T90" fmla="*/ 248 w 2693"/>
                <a:gd name="T91" fmla="*/ 2163 h 3358"/>
                <a:gd name="T92" fmla="*/ 123 w 2693"/>
                <a:gd name="T93" fmla="*/ 1910 h 3358"/>
                <a:gd name="T94" fmla="*/ 34 w 2693"/>
                <a:gd name="T95" fmla="*/ 1644 h 3358"/>
                <a:gd name="T96" fmla="*/ 24 w 2693"/>
                <a:gd name="T97" fmla="*/ 1599 h 3358"/>
                <a:gd name="T98" fmla="*/ 3 w 2693"/>
                <a:gd name="T99" fmla="*/ 1254 h 3358"/>
                <a:gd name="T100" fmla="*/ 74 w 2693"/>
                <a:gd name="T101" fmla="*/ 905 h 3358"/>
                <a:gd name="T102" fmla="*/ 231 w 2693"/>
                <a:gd name="T103" fmla="*/ 594 h 3358"/>
                <a:gd name="T104" fmla="*/ 457 w 2693"/>
                <a:gd name="T105" fmla="*/ 336 h 3358"/>
                <a:gd name="T106" fmla="*/ 743 w 2693"/>
                <a:gd name="T107" fmla="*/ 143 h 3358"/>
                <a:gd name="T108" fmla="*/ 1075 w 2693"/>
                <a:gd name="T109" fmla="*/ 28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93" h="3358">
                  <a:moveTo>
                    <a:pt x="1345" y="190"/>
                  </a:moveTo>
                  <a:lnTo>
                    <a:pt x="1260" y="193"/>
                  </a:lnTo>
                  <a:lnTo>
                    <a:pt x="1175" y="202"/>
                  </a:lnTo>
                  <a:lnTo>
                    <a:pt x="1093" y="218"/>
                  </a:lnTo>
                  <a:lnTo>
                    <a:pt x="1013" y="239"/>
                  </a:lnTo>
                  <a:lnTo>
                    <a:pt x="935" y="266"/>
                  </a:lnTo>
                  <a:lnTo>
                    <a:pt x="859" y="297"/>
                  </a:lnTo>
                  <a:lnTo>
                    <a:pt x="787" y="335"/>
                  </a:lnTo>
                  <a:lnTo>
                    <a:pt x="718" y="377"/>
                  </a:lnTo>
                  <a:lnTo>
                    <a:pt x="651" y="423"/>
                  </a:lnTo>
                  <a:lnTo>
                    <a:pt x="588" y="474"/>
                  </a:lnTo>
                  <a:lnTo>
                    <a:pt x="530" y="529"/>
                  </a:lnTo>
                  <a:lnTo>
                    <a:pt x="475" y="588"/>
                  </a:lnTo>
                  <a:lnTo>
                    <a:pt x="424" y="651"/>
                  </a:lnTo>
                  <a:lnTo>
                    <a:pt x="377" y="717"/>
                  </a:lnTo>
                  <a:lnTo>
                    <a:pt x="335" y="786"/>
                  </a:lnTo>
                  <a:lnTo>
                    <a:pt x="298" y="859"/>
                  </a:lnTo>
                  <a:lnTo>
                    <a:pt x="266" y="934"/>
                  </a:lnTo>
                  <a:lnTo>
                    <a:pt x="240" y="1012"/>
                  </a:lnTo>
                  <a:lnTo>
                    <a:pt x="218" y="1093"/>
                  </a:lnTo>
                  <a:lnTo>
                    <a:pt x="203" y="1175"/>
                  </a:lnTo>
                  <a:lnTo>
                    <a:pt x="194" y="1259"/>
                  </a:lnTo>
                  <a:lnTo>
                    <a:pt x="191" y="1346"/>
                  </a:lnTo>
                  <a:lnTo>
                    <a:pt x="193" y="1420"/>
                  </a:lnTo>
                  <a:lnTo>
                    <a:pt x="200" y="1493"/>
                  </a:lnTo>
                  <a:lnTo>
                    <a:pt x="211" y="1566"/>
                  </a:lnTo>
                  <a:lnTo>
                    <a:pt x="211" y="1568"/>
                  </a:lnTo>
                  <a:lnTo>
                    <a:pt x="212" y="1569"/>
                  </a:lnTo>
                  <a:lnTo>
                    <a:pt x="212" y="1571"/>
                  </a:lnTo>
                  <a:lnTo>
                    <a:pt x="213" y="1576"/>
                  </a:lnTo>
                  <a:lnTo>
                    <a:pt x="215" y="1586"/>
                  </a:lnTo>
                  <a:lnTo>
                    <a:pt x="218" y="1600"/>
                  </a:lnTo>
                  <a:lnTo>
                    <a:pt x="218" y="1602"/>
                  </a:lnTo>
                  <a:lnTo>
                    <a:pt x="240" y="1680"/>
                  </a:lnTo>
                  <a:lnTo>
                    <a:pt x="265" y="1757"/>
                  </a:lnTo>
                  <a:lnTo>
                    <a:pt x="297" y="1831"/>
                  </a:lnTo>
                  <a:lnTo>
                    <a:pt x="297" y="1832"/>
                  </a:lnTo>
                  <a:lnTo>
                    <a:pt x="297" y="1833"/>
                  </a:lnTo>
                  <a:lnTo>
                    <a:pt x="298" y="1834"/>
                  </a:lnTo>
                  <a:lnTo>
                    <a:pt x="323" y="1891"/>
                  </a:lnTo>
                  <a:lnTo>
                    <a:pt x="351" y="1951"/>
                  </a:lnTo>
                  <a:lnTo>
                    <a:pt x="384" y="2014"/>
                  </a:lnTo>
                  <a:lnTo>
                    <a:pt x="420" y="2080"/>
                  </a:lnTo>
                  <a:lnTo>
                    <a:pt x="459" y="2149"/>
                  </a:lnTo>
                  <a:lnTo>
                    <a:pt x="504" y="2220"/>
                  </a:lnTo>
                  <a:lnTo>
                    <a:pt x="553" y="2295"/>
                  </a:lnTo>
                  <a:lnTo>
                    <a:pt x="607" y="2371"/>
                  </a:lnTo>
                  <a:lnTo>
                    <a:pt x="666" y="2449"/>
                  </a:lnTo>
                  <a:lnTo>
                    <a:pt x="730" y="2531"/>
                  </a:lnTo>
                  <a:lnTo>
                    <a:pt x="800" y="2612"/>
                  </a:lnTo>
                  <a:lnTo>
                    <a:pt x="876" y="2697"/>
                  </a:lnTo>
                  <a:lnTo>
                    <a:pt x="956" y="2783"/>
                  </a:lnTo>
                  <a:lnTo>
                    <a:pt x="1044" y="2871"/>
                  </a:lnTo>
                  <a:lnTo>
                    <a:pt x="1138" y="2960"/>
                  </a:lnTo>
                  <a:lnTo>
                    <a:pt x="1238" y="3049"/>
                  </a:lnTo>
                  <a:lnTo>
                    <a:pt x="1345" y="3140"/>
                  </a:lnTo>
                  <a:lnTo>
                    <a:pt x="1453" y="3049"/>
                  </a:lnTo>
                  <a:lnTo>
                    <a:pt x="1554" y="2960"/>
                  </a:lnTo>
                  <a:lnTo>
                    <a:pt x="1648" y="2871"/>
                  </a:lnTo>
                  <a:lnTo>
                    <a:pt x="1735" y="2783"/>
                  </a:lnTo>
                  <a:lnTo>
                    <a:pt x="1816" y="2697"/>
                  </a:lnTo>
                  <a:lnTo>
                    <a:pt x="1892" y="2612"/>
                  </a:lnTo>
                  <a:lnTo>
                    <a:pt x="1961" y="2531"/>
                  </a:lnTo>
                  <a:lnTo>
                    <a:pt x="2025" y="2449"/>
                  </a:lnTo>
                  <a:lnTo>
                    <a:pt x="2084" y="2371"/>
                  </a:lnTo>
                  <a:lnTo>
                    <a:pt x="2139" y="2295"/>
                  </a:lnTo>
                  <a:lnTo>
                    <a:pt x="2188" y="2220"/>
                  </a:lnTo>
                  <a:lnTo>
                    <a:pt x="2232" y="2149"/>
                  </a:lnTo>
                  <a:lnTo>
                    <a:pt x="2272" y="2080"/>
                  </a:lnTo>
                  <a:lnTo>
                    <a:pt x="2308" y="2014"/>
                  </a:lnTo>
                  <a:lnTo>
                    <a:pt x="2341" y="1951"/>
                  </a:lnTo>
                  <a:lnTo>
                    <a:pt x="2368" y="1891"/>
                  </a:lnTo>
                  <a:lnTo>
                    <a:pt x="2394" y="1834"/>
                  </a:lnTo>
                  <a:lnTo>
                    <a:pt x="2394" y="1833"/>
                  </a:lnTo>
                  <a:lnTo>
                    <a:pt x="2395" y="1832"/>
                  </a:lnTo>
                  <a:lnTo>
                    <a:pt x="2395" y="1831"/>
                  </a:lnTo>
                  <a:lnTo>
                    <a:pt x="2426" y="1757"/>
                  </a:lnTo>
                  <a:lnTo>
                    <a:pt x="2453" y="1680"/>
                  </a:lnTo>
                  <a:lnTo>
                    <a:pt x="2473" y="1602"/>
                  </a:lnTo>
                  <a:lnTo>
                    <a:pt x="2473" y="1600"/>
                  </a:lnTo>
                  <a:lnTo>
                    <a:pt x="2476" y="1586"/>
                  </a:lnTo>
                  <a:lnTo>
                    <a:pt x="2478" y="1576"/>
                  </a:lnTo>
                  <a:lnTo>
                    <a:pt x="2479" y="1571"/>
                  </a:lnTo>
                  <a:lnTo>
                    <a:pt x="2479" y="1568"/>
                  </a:lnTo>
                  <a:lnTo>
                    <a:pt x="2481" y="1566"/>
                  </a:lnTo>
                  <a:lnTo>
                    <a:pt x="2492" y="1494"/>
                  </a:lnTo>
                  <a:lnTo>
                    <a:pt x="2499" y="1420"/>
                  </a:lnTo>
                  <a:lnTo>
                    <a:pt x="2501" y="1346"/>
                  </a:lnTo>
                  <a:lnTo>
                    <a:pt x="2498" y="1259"/>
                  </a:lnTo>
                  <a:lnTo>
                    <a:pt x="2489" y="1175"/>
                  </a:lnTo>
                  <a:lnTo>
                    <a:pt x="2473" y="1093"/>
                  </a:lnTo>
                  <a:lnTo>
                    <a:pt x="2452" y="1012"/>
                  </a:lnTo>
                  <a:lnTo>
                    <a:pt x="2425" y="934"/>
                  </a:lnTo>
                  <a:lnTo>
                    <a:pt x="2394" y="859"/>
                  </a:lnTo>
                  <a:lnTo>
                    <a:pt x="2357" y="786"/>
                  </a:lnTo>
                  <a:lnTo>
                    <a:pt x="2315" y="717"/>
                  </a:lnTo>
                  <a:lnTo>
                    <a:pt x="2268" y="651"/>
                  </a:lnTo>
                  <a:lnTo>
                    <a:pt x="2217" y="588"/>
                  </a:lnTo>
                  <a:lnTo>
                    <a:pt x="2162" y="529"/>
                  </a:lnTo>
                  <a:lnTo>
                    <a:pt x="2103" y="474"/>
                  </a:lnTo>
                  <a:lnTo>
                    <a:pt x="2041" y="423"/>
                  </a:lnTo>
                  <a:lnTo>
                    <a:pt x="1974" y="377"/>
                  </a:lnTo>
                  <a:lnTo>
                    <a:pt x="1905" y="335"/>
                  </a:lnTo>
                  <a:lnTo>
                    <a:pt x="1832" y="297"/>
                  </a:lnTo>
                  <a:lnTo>
                    <a:pt x="1757" y="266"/>
                  </a:lnTo>
                  <a:lnTo>
                    <a:pt x="1679" y="239"/>
                  </a:lnTo>
                  <a:lnTo>
                    <a:pt x="1599" y="218"/>
                  </a:lnTo>
                  <a:lnTo>
                    <a:pt x="1516" y="202"/>
                  </a:lnTo>
                  <a:lnTo>
                    <a:pt x="1432" y="193"/>
                  </a:lnTo>
                  <a:lnTo>
                    <a:pt x="1345" y="190"/>
                  </a:lnTo>
                  <a:close/>
                  <a:moveTo>
                    <a:pt x="1345" y="0"/>
                  </a:moveTo>
                  <a:lnTo>
                    <a:pt x="1437" y="3"/>
                  </a:lnTo>
                  <a:lnTo>
                    <a:pt x="1528" y="13"/>
                  </a:lnTo>
                  <a:lnTo>
                    <a:pt x="1617" y="28"/>
                  </a:lnTo>
                  <a:lnTo>
                    <a:pt x="1703" y="49"/>
                  </a:lnTo>
                  <a:lnTo>
                    <a:pt x="1787" y="75"/>
                  </a:lnTo>
                  <a:lnTo>
                    <a:pt x="1869" y="106"/>
                  </a:lnTo>
                  <a:lnTo>
                    <a:pt x="1948" y="143"/>
                  </a:lnTo>
                  <a:lnTo>
                    <a:pt x="2024" y="185"/>
                  </a:lnTo>
                  <a:lnTo>
                    <a:pt x="2098" y="231"/>
                  </a:lnTo>
                  <a:lnTo>
                    <a:pt x="2167" y="281"/>
                  </a:lnTo>
                  <a:lnTo>
                    <a:pt x="2233" y="336"/>
                  </a:lnTo>
                  <a:lnTo>
                    <a:pt x="2297" y="395"/>
                  </a:lnTo>
                  <a:lnTo>
                    <a:pt x="2356" y="458"/>
                  </a:lnTo>
                  <a:lnTo>
                    <a:pt x="2411" y="525"/>
                  </a:lnTo>
                  <a:lnTo>
                    <a:pt x="2461" y="594"/>
                  </a:lnTo>
                  <a:lnTo>
                    <a:pt x="2507" y="668"/>
                  </a:lnTo>
                  <a:lnTo>
                    <a:pt x="2549" y="744"/>
                  </a:lnTo>
                  <a:lnTo>
                    <a:pt x="2586" y="823"/>
                  </a:lnTo>
                  <a:lnTo>
                    <a:pt x="2617" y="905"/>
                  </a:lnTo>
                  <a:lnTo>
                    <a:pt x="2644" y="989"/>
                  </a:lnTo>
                  <a:lnTo>
                    <a:pt x="2664" y="1075"/>
                  </a:lnTo>
                  <a:lnTo>
                    <a:pt x="2680" y="1164"/>
                  </a:lnTo>
                  <a:lnTo>
                    <a:pt x="2689" y="1254"/>
                  </a:lnTo>
                  <a:lnTo>
                    <a:pt x="2693" y="1346"/>
                  </a:lnTo>
                  <a:lnTo>
                    <a:pt x="2690" y="1431"/>
                  </a:lnTo>
                  <a:lnTo>
                    <a:pt x="2682" y="1516"/>
                  </a:lnTo>
                  <a:lnTo>
                    <a:pt x="2668" y="1599"/>
                  </a:lnTo>
                  <a:lnTo>
                    <a:pt x="2667" y="1604"/>
                  </a:lnTo>
                  <a:lnTo>
                    <a:pt x="2666" y="1614"/>
                  </a:lnTo>
                  <a:lnTo>
                    <a:pt x="2663" y="1627"/>
                  </a:lnTo>
                  <a:lnTo>
                    <a:pt x="2659" y="1644"/>
                  </a:lnTo>
                  <a:lnTo>
                    <a:pt x="2642" y="1713"/>
                  </a:lnTo>
                  <a:lnTo>
                    <a:pt x="2621" y="1779"/>
                  </a:lnTo>
                  <a:lnTo>
                    <a:pt x="2597" y="1845"/>
                  </a:lnTo>
                  <a:lnTo>
                    <a:pt x="2569" y="1910"/>
                  </a:lnTo>
                  <a:lnTo>
                    <a:pt x="2544" y="1968"/>
                  </a:lnTo>
                  <a:lnTo>
                    <a:pt x="2514" y="2030"/>
                  </a:lnTo>
                  <a:lnTo>
                    <a:pt x="2482" y="2095"/>
                  </a:lnTo>
                  <a:lnTo>
                    <a:pt x="2445" y="2163"/>
                  </a:lnTo>
                  <a:lnTo>
                    <a:pt x="2404" y="2233"/>
                  </a:lnTo>
                  <a:lnTo>
                    <a:pt x="2359" y="2307"/>
                  </a:lnTo>
                  <a:lnTo>
                    <a:pt x="2309" y="2383"/>
                  </a:lnTo>
                  <a:lnTo>
                    <a:pt x="2255" y="2460"/>
                  </a:lnTo>
                  <a:lnTo>
                    <a:pt x="2196" y="2541"/>
                  </a:lnTo>
                  <a:lnTo>
                    <a:pt x="2131" y="2623"/>
                  </a:lnTo>
                  <a:lnTo>
                    <a:pt x="2061" y="2707"/>
                  </a:lnTo>
                  <a:lnTo>
                    <a:pt x="1986" y="2793"/>
                  </a:lnTo>
                  <a:lnTo>
                    <a:pt x="1905" y="2881"/>
                  </a:lnTo>
                  <a:lnTo>
                    <a:pt x="1818" y="2970"/>
                  </a:lnTo>
                  <a:lnTo>
                    <a:pt x="1725" y="3060"/>
                  </a:lnTo>
                  <a:lnTo>
                    <a:pt x="1625" y="3152"/>
                  </a:lnTo>
                  <a:lnTo>
                    <a:pt x="1519" y="3243"/>
                  </a:lnTo>
                  <a:lnTo>
                    <a:pt x="1407" y="3337"/>
                  </a:lnTo>
                  <a:lnTo>
                    <a:pt x="1387" y="3349"/>
                  </a:lnTo>
                  <a:lnTo>
                    <a:pt x="1368" y="3356"/>
                  </a:lnTo>
                  <a:lnTo>
                    <a:pt x="1346" y="3358"/>
                  </a:lnTo>
                  <a:lnTo>
                    <a:pt x="1325" y="3356"/>
                  </a:lnTo>
                  <a:lnTo>
                    <a:pt x="1306" y="3349"/>
                  </a:lnTo>
                  <a:lnTo>
                    <a:pt x="1286" y="3337"/>
                  </a:lnTo>
                  <a:lnTo>
                    <a:pt x="1174" y="3243"/>
                  </a:lnTo>
                  <a:lnTo>
                    <a:pt x="1068" y="3152"/>
                  </a:lnTo>
                  <a:lnTo>
                    <a:pt x="968" y="3060"/>
                  </a:lnTo>
                  <a:lnTo>
                    <a:pt x="875" y="2970"/>
                  </a:lnTo>
                  <a:lnTo>
                    <a:pt x="787" y="2881"/>
                  </a:lnTo>
                  <a:lnTo>
                    <a:pt x="706" y="2793"/>
                  </a:lnTo>
                  <a:lnTo>
                    <a:pt x="631" y="2707"/>
                  </a:lnTo>
                  <a:lnTo>
                    <a:pt x="561" y="2623"/>
                  </a:lnTo>
                  <a:lnTo>
                    <a:pt x="497" y="2541"/>
                  </a:lnTo>
                  <a:lnTo>
                    <a:pt x="438" y="2460"/>
                  </a:lnTo>
                  <a:lnTo>
                    <a:pt x="384" y="2383"/>
                  </a:lnTo>
                  <a:lnTo>
                    <a:pt x="334" y="2307"/>
                  </a:lnTo>
                  <a:lnTo>
                    <a:pt x="289" y="2233"/>
                  </a:lnTo>
                  <a:lnTo>
                    <a:pt x="248" y="2163"/>
                  </a:lnTo>
                  <a:lnTo>
                    <a:pt x="211" y="2095"/>
                  </a:lnTo>
                  <a:lnTo>
                    <a:pt x="179" y="2030"/>
                  </a:lnTo>
                  <a:lnTo>
                    <a:pt x="149" y="1968"/>
                  </a:lnTo>
                  <a:lnTo>
                    <a:pt x="123" y="1910"/>
                  </a:lnTo>
                  <a:lnTo>
                    <a:pt x="96" y="1845"/>
                  </a:lnTo>
                  <a:lnTo>
                    <a:pt x="71" y="1779"/>
                  </a:lnTo>
                  <a:lnTo>
                    <a:pt x="51" y="1712"/>
                  </a:lnTo>
                  <a:lnTo>
                    <a:pt x="34" y="1644"/>
                  </a:lnTo>
                  <a:lnTo>
                    <a:pt x="30" y="1627"/>
                  </a:lnTo>
                  <a:lnTo>
                    <a:pt x="28" y="1614"/>
                  </a:lnTo>
                  <a:lnTo>
                    <a:pt x="25" y="1604"/>
                  </a:lnTo>
                  <a:lnTo>
                    <a:pt x="24" y="1599"/>
                  </a:lnTo>
                  <a:lnTo>
                    <a:pt x="11" y="1516"/>
                  </a:lnTo>
                  <a:lnTo>
                    <a:pt x="3" y="1431"/>
                  </a:lnTo>
                  <a:lnTo>
                    <a:pt x="0" y="1346"/>
                  </a:lnTo>
                  <a:lnTo>
                    <a:pt x="3" y="1254"/>
                  </a:lnTo>
                  <a:lnTo>
                    <a:pt x="12" y="1164"/>
                  </a:lnTo>
                  <a:lnTo>
                    <a:pt x="28" y="1075"/>
                  </a:lnTo>
                  <a:lnTo>
                    <a:pt x="49" y="989"/>
                  </a:lnTo>
                  <a:lnTo>
                    <a:pt x="74" y="905"/>
                  </a:lnTo>
                  <a:lnTo>
                    <a:pt x="106" y="823"/>
                  </a:lnTo>
                  <a:lnTo>
                    <a:pt x="143" y="744"/>
                  </a:lnTo>
                  <a:lnTo>
                    <a:pt x="185" y="668"/>
                  </a:lnTo>
                  <a:lnTo>
                    <a:pt x="231" y="594"/>
                  </a:lnTo>
                  <a:lnTo>
                    <a:pt x="281" y="525"/>
                  </a:lnTo>
                  <a:lnTo>
                    <a:pt x="336" y="458"/>
                  </a:lnTo>
                  <a:lnTo>
                    <a:pt x="395" y="395"/>
                  </a:lnTo>
                  <a:lnTo>
                    <a:pt x="457" y="336"/>
                  </a:lnTo>
                  <a:lnTo>
                    <a:pt x="525" y="281"/>
                  </a:lnTo>
                  <a:lnTo>
                    <a:pt x="594" y="231"/>
                  </a:lnTo>
                  <a:lnTo>
                    <a:pt x="668" y="185"/>
                  </a:lnTo>
                  <a:lnTo>
                    <a:pt x="743" y="143"/>
                  </a:lnTo>
                  <a:lnTo>
                    <a:pt x="823" y="106"/>
                  </a:lnTo>
                  <a:lnTo>
                    <a:pt x="904" y="75"/>
                  </a:lnTo>
                  <a:lnTo>
                    <a:pt x="988" y="49"/>
                  </a:lnTo>
                  <a:lnTo>
                    <a:pt x="1075" y="28"/>
                  </a:lnTo>
                  <a:lnTo>
                    <a:pt x="1164" y="13"/>
                  </a:lnTo>
                  <a:lnTo>
                    <a:pt x="1254" y="3"/>
                  </a:lnTo>
                  <a:lnTo>
                    <a:pt x="13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27"/>
            <p:cNvSpPr>
              <a:spLocks noEditPoints="1"/>
            </p:cNvSpPr>
            <p:nvPr/>
          </p:nvSpPr>
          <p:spPr bwMode="auto">
            <a:xfrm>
              <a:off x="2689226" y="2779713"/>
              <a:ext cx="271463" cy="271463"/>
            </a:xfrm>
            <a:custGeom>
              <a:avLst/>
              <a:gdLst>
                <a:gd name="T0" fmla="*/ 728 w 1708"/>
                <a:gd name="T1" fmla="*/ 202 h 1709"/>
                <a:gd name="T2" fmla="*/ 554 w 1708"/>
                <a:gd name="T3" fmla="*/ 261 h 1709"/>
                <a:gd name="T4" fmla="*/ 406 w 1708"/>
                <a:gd name="T5" fmla="*/ 364 h 1709"/>
                <a:gd name="T6" fmla="*/ 291 w 1708"/>
                <a:gd name="T7" fmla="*/ 502 h 1709"/>
                <a:gd name="T8" fmla="*/ 216 w 1708"/>
                <a:gd name="T9" fmla="*/ 668 h 1709"/>
                <a:gd name="T10" fmla="*/ 190 w 1708"/>
                <a:gd name="T11" fmla="*/ 854 h 1709"/>
                <a:gd name="T12" fmla="*/ 216 w 1708"/>
                <a:gd name="T13" fmla="*/ 1040 h 1709"/>
                <a:gd name="T14" fmla="*/ 291 w 1708"/>
                <a:gd name="T15" fmla="*/ 1207 h 1709"/>
                <a:gd name="T16" fmla="*/ 406 w 1708"/>
                <a:gd name="T17" fmla="*/ 1345 h 1709"/>
                <a:gd name="T18" fmla="*/ 554 w 1708"/>
                <a:gd name="T19" fmla="*/ 1447 h 1709"/>
                <a:gd name="T20" fmla="*/ 728 w 1708"/>
                <a:gd name="T21" fmla="*/ 1507 h 1709"/>
                <a:gd name="T22" fmla="*/ 918 w 1708"/>
                <a:gd name="T23" fmla="*/ 1516 h 1709"/>
                <a:gd name="T24" fmla="*/ 1098 w 1708"/>
                <a:gd name="T25" fmla="*/ 1472 h 1709"/>
                <a:gd name="T26" fmla="*/ 1256 w 1708"/>
                <a:gd name="T27" fmla="*/ 1383 h 1709"/>
                <a:gd name="T28" fmla="*/ 1382 w 1708"/>
                <a:gd name="T29" fmla="*/ 1256 h 1709"/>
                <a:gd name="T30" fmla="*/ 1472 w 1708"/>
                <a:gd name="T31" fmla="*/ 1098 h 1709"/>
                <a:gd name="T32" fmla="*/ 1515 w 1708"/>
                <a:gd name="T33" fmla="*/ 918 h 1709"/>
                <a:gd name="T34" fmla="*/ 1506 w 1708"/>
                <a:gd name="T35" fmla="*/ 728 h 1709"/>
                <a:gd name="T36" fmla="*/ 1446 w 1708"/>
                <a:gd name="T37" fmla="*/ 555 h 1709"/>
                <a:gd name="T38" fmla="*/ 1343 w 1708"/>
                <a:gd name="T39" fmla="*/ 406 h 1709"/>
                <a:gd name="T40" fmla="*/ 1206 w 1708"/>
                <a:gd name="T41" fmla="*/ 291 h 1709"/>
                <a:gd name="T42" fmla="*/ 1040 w 1708"/>
                <a:gd name="T43" fmla="*/ 216 h 1709"/>
                <a:gd name="T44" fmla="*/ 853 w 1708"/>
                <a:gd name="T45" fmla="*/ 190 h 1709"/>
                <a:gd name="T46" fmla="*/ 999 w 1708"/>
                <a:gd name="T47" fmla="*/ 12 h 1709"/>
                <a:gd name="T48" fmla="*/ 1201 w 1708"/>
                <a:gd name="T49" fmla="*/ 74 h 1709"/>
                <a:gd name="T50" fmla="*/ 1380 w 1708"/>
                <a:gd name="T51" fmla="*/ 181 h 1709"/>
                <a:gd name="T52" fmla="*/ 1526 w 1708"/>
                <a:gd name="T53" fmla="*/ 327 h 1709"/>
                <a:gd name="T54" fmla="*/ 1633 w 1708"/>
                <a:gd name="T55" fmla="*/ 506 h 1709"/>
                <a:gd name="T56" fmla="*/ 1696 w 1708"/>
                <a:gd name="T57" fmla="*/ 708 h 1709"/>
                <a:gd name="T58" fmla="*/ 1705 w 1708"/>
                <a:gd name="T59" fmla="*/ 928 h 1709"/>
                <a:gd name="T60" fmla="*/ 1660 w 1708"/>
                <a:gd name="T61" fmla="*/ 1137 h 1709"/>
                <a:gd name="T62" fmla="*/ 1567 w 1708"/>
                <a:gd name="T63" fmla="*/ 1324 h 1709"/>
                <a:gd name="T64" fmla="*/ 1432 w 1708"/>
                <a:gd name="T65" fmla="*/ 1482 h 1709"/>
                <a:gd name="T66" fmla="*/ 1265 w 1708"/>
                <a:gd name="T67" fmla="*/ 1603 h 1709"/>
                <a:gd name="T68" fmla="*/ 1069 w 1708"/>
                <a:gd name="T69" fmla="*/ 1682 h 1709"/>
                <a:gd name="T70" fmla="*/ 853 w 1708"/>
                <a:gd name="T71" fmla="*/ 1709 h 1709"/>
                <a:gd name="T72" fmla="*/ 638 w 1708"/>
                <a:gd name="T73" fmla="*/ 1682 h 1709"/>
                <a:gd name="T74" fmla="*/ 443 w 1708"/>
                <a:gd name="T75" fmla="*/ 1603 h 1709"/>
                <a:gd name="T76" fmla="*/ 275 w 1708"/>
                <a:gd name="T77" fmla="*/ 1482 h 1709"/>
                <a:gd name="T78" fmla="*/ 141 w 1708"/>
                <a:gd name="T79" fmla="*/ 1324 h 1709"/>
                <a:gd name="T80" fmla="*/ 48 w 1708"/>
                <a:gd name="T81" fmla="*/ 1137 h 1709"/>
                <a:gd name="T82" fmla="*/ 3 w 1708"/>
                <a:gd name="T83" fmla="*/ 928 h 1709"/>
                <a:gd name="T84" fmla="*/ 12 w 1708"/>
                <a:gd name="T85" fmla="*/ 708 h 1709"/>
                <a:gd name="T86" fmla="*/ 73 w 1708"/>
                <a:gd name="T87" fmla="*/ 506 h 1709"/>
                <a:gd name="T88" fmla="*/ 182 w 1708"/>
                <a:gd name="T89" fmla="*/ 327 h 1709"/>
                <a:gd name="T90" fmla="*/ 328 w 1708"/>
                <a:gd name="T91" fmla="*/ 181 h 1709"/>
                <a:gd name="T92" fmla="*/ 505 w 1708"/>
                <a:gd name="T93" fmla="*/ 74 h 1709"/>
                <a:gd name="T94" fmla="*/ 708 w 1708"/>
                <a:gd name="T95" fmla="*/ 12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9">
                  <a:moveTo>
                    <a:pt x="853" y="190"/>
                  </a:moveTo>
                  <a:lnTo>
                    <a:pt x="790" y="193"/>
                  </a:lnTo>
                  <a:lnTo>
                    <a:pt x="728" y="202"/>
                  </a:lnTo>
                  <a:lnTo>
                    <a:pt x="668" y="216"/>
                  </a:lnTo>
                  <a:lnTo>
                    <a:pt x="609" y="237"/>
                  </a:lnTo>
                  <a:lnTo>
                    <a:pt x="554" y="261"/>
                  </a:lnTo>
                  <a:lnTo>
                    <a:pt x="501" y="291"/>
                  </a:lnTo>
                  <a:lnTo>
                    <a:pt x="452" y="325"/>
                  </a:lnTo>
                  <a:lnTo>
                    <a:pt x="406" y="364"/>
                  </a:lnTo>
                  <a:lnTo>
                    <a:pt x="363" y="406"/>
                  </a:lnTo>
                  <a:lnTo>
                    <a:pt x="326" y="453"/>
                  </a:lnTo>
                  <a:lnTo>
                    <a:pt x="291" y="502"/>
                  </a:lnTo>
                  <a:lnTo>
                    <a:pt x="261" y="555"/>
                  </a:lnTo>
                  <a:lnTo>
                    <a:pt x="236" y="610"/>
                  </a:lnTo>
                  <a:lnTo>
                    <a:pt x="216" y="668"/>
                  </a:lnTo>
                  <a:lnTo>
                    <a:pt x="201" y="728"/>
                  </a:lnTo>
                  <a:lnTo>
                    <a:pt x="193" y="790"/>
                  </a:lnTo>
                  <a:lnTo>
                    <a:pt x="190" y="854"/>
                  </a:lnTo>
                  <a:lnTo>
                    <a:pt x="193" y="918"/>
                  </a:lnTo>
                  <a:lnTo>
                    <a:pt x="201" y="980"/>
                  </a:lnTo>
                  <a:lnTo>
                    <a:pt x="216" y="1040"/>
                  </a:lnTo>
                  <a:lnTo>
                    <a:pt x="236" y="1098"/>
                  </a:lnTo>
                  <a:lnTo>
                    <a:pt x="261" y="1154"/>
                  </a:lnTo>
                  <a:lnTo>
                    <a:pt x="291" y="1207"/>
                  </a:lnTo>
                  <a:lnTo>
                    <a:pt x="325" y="1256"/>
                  </a:lnTo>
                  <a:lnTo>
                    <a:pt x="363" y="1302"/>
                  </a:lnTo>
                  <a:lnTo>
                    <a:pt x="406" y="1345"/>
                  </a:lnTo>
                  <a:lnTo>
                    <a:pt x="452" y="1383"/>
                  </a:lnTo>
                  <a:lnTo>
                    <a:pt x="501" y="1417"/>
                  </a:lnTo>
                  <a:lnTo>
                    <a:pt x="554" y="1447"/>
                  </a:lnTo>
                  <a:lnTo>
                    <a:pt x="609" y="1472"/>
                  </a:lnTo>
                  <a:lnTo>
                    <a:pt x="668" y="1492"/>
                  </a:lnTo>
                  <a:lnTo>
                    <a:pt x="728" y="1507"/>
                  </a:lnTo>
                  <a:lnTo>
                    <a:pt x="790" y="1516"/>
                  </a:lnTo>
                  <a:lnTo>
                    <a:pt x="853" y="1519"/>
                  </a:lnTo>
                  <a:lnTo>
                    <a:pt x="918" y="1516"/>
                  </a:lnTo>
                  <a:lnTo>
                    <a:pt x="980" y="1507"/>
                  </a:lnTo>
                  <a:lnTo>
                    <a:pt x="1040" y="1492"/>
                  </a:lnTo>
                  <a:lnTo>
                    <a:pt x="1098" y="1472"/>
                  </a:lnTo>
                  <a:lnTo>
                    <a:pt x="1153" y="1447"/>
                  </a:lnTo>
                  <a:lnTo>
                    <a:pt x="1207" y="1417"/>
                  </a:lnTo>
                  <a:lnTo>
                    <a:pt x="1256" y="1383"/>
                  </a:lnTo>
                  <a:lnTo>
                    <a:pt x="1302" y="1345"/>
                  </a:lnTo>
                  <a:lnTo>
                    <a:pt x="1344" y="1302"/>
                  </a:lnTo>
                  <a:lnTo>
                    <a:pt x="1382" y="1256"/>
                  </a:lnTo>
                  <a:lnTo>
                    <a:pt x="1417" y="1207"/>
                  </a:lnTo>
                  <a:lnTo>
                    <a:pt x="1446" y="1154"/>
                  </a:lnTo>
                  <a:lnTo>
                    <a:pt x="1472" y="1098"/>
                  </a:lnTo>
                  <a:lnTo>
                    <a:pt x="1491" y="1040"/>
                  </a:lnTo>
                  <a:lnTo>
                    <a:pt x="1506" y="980"/>
                  </a:lnTo>
                  <a:lnTo>
                    <a:pt x="1515" y="918"/>
                  </a:lnTo>
                  <a:lnTo>
                    <a:pt x="1518" y="854"/>
                  </a:lnTo>
                  <a:lnTo>
                    <a:pt x="1515" y="790"/>
                  </a:lnTo>
                  <a:lnTo>
                    <a:pt x="1506" y="728"/>
                  </a:lnTo>
                  <a:lnTo>
                    <a:pt x="1491" y="668"/>
                  </a:lnTo>
                  <a:lnTo>
                    <a:pt x="1471" y="610"/>
                  </a:lnTo>
                  <a:lnTo>
                    <a:pt x="1446" y="555"/>
                  </a:lnTo>
                  <a:lnTo>
                    <a:pt x="1417" y="502"/>
                  </a:lnTo>
                  <a:lnTo>
                    <a:pt x="1382" y="453"/>
                  </a:lnTo>
                  <a:lnTo>
                    <a:pt x="1343" y="406"/>
                  </a:lnTo>
                  <a:lnTo>
                    <a:pt x="1302" y="364"/>
                  </a:lnTo>
                  <a:lnTo>
                    <a:pt x="1256" y="325"/>
                  </a:lnTo>
                  <a:lnTo>
                    <a:pt x="1206" y="291"/>
                  </a:lnTo>
                  <a:lnTo>
                    <a:pt x="1153" y="261"/>
                  </a:lnTo>
                  <a:lnTo>
                    <a:pt x="1097" y="237"/>
                  </a:lnTo>
                  <a:lnTo>
                    <a:pt x="1040" y="216"/>
                  </a:lnTo>
                  <a:lnTo>
                    <a:pt x="980" y="202"/>
                  </a:lnTo>
                  <a:lnTo>
                    <a:pt x="918" y="193"/>
                  </a:lnTo>
                  <a:lnTo>
                    <a:pt x="853" y="190"/>
                  </a:lnTo>
                  <a:close/>
                  <a:moveTo>
                    <a:pt x="853" y="0"/>
                  </a:moveTo>
                  <a:lnTo>
                    <a:pt x="927" y="3"/>
                  </a:lnTo>
                  <a:lnTo>
                    <a:pt x="999" y="12"/>
                  </a:lnTo>
                  <a:lnTo>
                    <a:pt x="1069" y="27"/>
                  </a:lnTo>
                  <a:lnTo>
                    <a:pt x="1137" y="48"/>
                  </a:lnTo>
                  <a:lnTo>
                    <a:pt x="1201" y="74"/>
                  </a:lnTo>
                  <a:lnTo>
                    <a:pt x="1265" y="105"/>
                  </a:lnTo>
                  <a:lnTo>
                    <a:pt x="1324" y="142"/>
                  </a:lnTo>
                  <a:lnTo>
                    <a:pt x="1380" y="181"/>
                  </a:lnTo>
                  <a:lnTo>
                    <a:pt x="1432" y="226"/>
                  </a:lnTo>
                  <a:lnTo>
                    <a:pt x="1481" y="275"/>
                  </a:lnTo>
                  <a:lnTo>
                    <a:pt x="1526" y="327"/>
                  </a:lnTo>
                  <a:lnTo>
                    <a:pt x="1567" y="384"/>
                  </a:lnTo>
                  <a:lnTo>
                    <a:pt x="1603" y="444"/>
                  </a:lnTo>
                  <a:lnTo>
                    <a:pt x="1633" y="506"/>
                  </a:lnTo>
                  <a:lnTo>
                    <a:pt x="1660" y="571"/>
                  </a:lnTo>
                  <a:lnTo>
                    <a:pt x="1680" y="639"/>
                  </a:lnTo>
                  <a:lnTo>
                    <a:pt x="1696" y="708"/>
                  </a:lnTo>
                  <a:lnTo>
                    <a:pt x="1705" y="781"/>
                  </a:lnTo>
                  <a:lnTo>
                    <a:pt x="1708" y="854"/>
                  </a:lnTo>
                  <a:lnTo>
                    <a:pt x="1705" y="928"/>
                  </a:lnTo>
                  <a:lnTo>
                    <a:pt x="1696" y="999"/>
                  </a:lnTo>
                  <a:lnTo>
                    <a:pt x="1680" y="1070"/>
                  </a:lnTo>
                  <a:lnTo>
                    <a:pt x="1660" y="1137"/>
                  </a:lnTo>
                  <a:lnTo>
                    <a:pt x="1633" y="1203"/>
                  </a:lnTo>
                  <a:lnTo>
                    <a:pt x="1603" y="1265"/>
                  </a:lnTo>
                  <a:lnTo>
                    <a:pt x="1567" y="1324"/>
                  </a:lnTo>
                  <a:lnTo>
                    <a:pt x="1526" y="1380"/>
                  </a:lnTo>
                  <a:lnTo>
                    <a:pt x="1481" y="1433"/>
                  </a:lnTo>
                  <a:lnTo>
                    <a:pt x="1432" y="1482"/>
                  </a:lnTo>
                  <a:lnTo>
                    <a:pt x="1380" y="1527"/>
                  </a:lnTo>
                  <a:lnTo>
                    <a:pt x="1324" y="1567"/>
                  </a:lnTo>
                  <a:lnTo>
                    <a:pt x="1265" y="1603"/>
                  </a:lnTo>
                  <a:lnTo>
                    <a:pt x="1201" y="1635"/>
                  </a:lnTo>
                  <a:lnTo>
                    <a:pt x="1137" y="1660"/>
                  </a:lnTo>
                  <a:lnTo>
                    <a:pt x="1069" y="1682"/>
                  </a:lnTo>
                  <a:lnTo>
                    <a:pt x="999" y="1697"/>
                  </a:lnTo>
                  <a:lnTo>
                    <a:pt x="927" y="1706"/>
                  </a:lnTo>
                  <a:lnTo>
                    <a:pt x="853" y="1709"/>
                  </a:lnTo>
                  <a:lnTo>
                    <a:pt x="780" y="1706"/>
                  </a:lnTo>
                  <a:lnTo>
                    <a:pt x="708" y="1697"/>
                  </a:lnTo>
                  <a:lnTo>
                    <a:pt x="638" y="1682"/>
                  </a:lnTo>
                  <a:lnTo>
                    <a:pt x="571" y="1660"/>
                  </a:lnTo>
                  <a:lnTo>
                    <a:pt x="505" y="1635"/>
                  </a:lnTo>
                  <a:lnTo>
                    <a:pt x="443" y="1603"/>
                  </a:lnTo>
                  <a:lnTo>
                    <a:pt x="384" y="1567"/>
                  </a:lnTo>
                  <a:lnTo>
                    <a:pt x="328" y="1527"/>
                  </a:lnTo>
                  <a:lnTo>
                    <a:pt x="275" y="1482"/>
                  </a:lnTo>
                  <a:lnTo>
                    <a:pt x="227" y="1433"/>
                  </a:lnTo>
                  <a:lnTo>
                    <a:pt x="182" y="1380"/>
                  </a:lnTo>
                  <a:lnTo>
                    <a:pt x="141" y="1324"/>
                  </a:lnTo>
                  <a:lnTo>
                    <a:pt x="105" y="1265"/>
                  </a:lnTo>
                  <a:lnTo>
                    <a:pt x="73" y="1203"/>
                  </a:lnTo>
                  <a:lnTo>
                    <a:pt x="48" y="1137"/>
                  </a:lnTo>
                  <a:lnTo>
                    <a:pt x="27" y="1070"/>
                  </a:lnTo>
                  <a:lnTo>
                    <a:pt x="12" y="999"/>
                  </a:lnTo>
                  <a:lnTo>
                    <a:pt x="3" y="928"/>
                  </a:lnTo>
                  <a:lnTo>
                    <a:pt x="0" y="854"/>
                  </a:lnTo>
                  <a:lnTo>
                    <a:pt x="3" y="781"/>
                  </a:lnTo>
                  <a:lnTo>
                    <a:pt x="12" y="708"/>
                  </a:lnTo>
                  <a:lnTo>
                    <a:pt x="27" y="639"/>
                  </a:lnTo>
                  <a:lnTo>
                    <a:pt x="48" y="571"/>
                  </a:lnTo>
                  <a:lnTo>
                    <a:pt x="73" y="506"/>
                  </a:lnTo>
                  <a:lnTo>
                    <a:pt x="105" y="444"/>
                  </a:lnTo>
                  <a:lnTo>
                    <a:pt x="141" y="384"/>
                  </a:lnTo>
                  <a:lnTo>
                    <a:pt x="182" y="327"/>
                  </a:lnTo>
                  <a:lnTo>
                    <a:pt x="227" y="275"/>
                  </a:lnTo>
                  <a:lnTo>
                    <a:pt x="275" y="226"/>
                  </a:lnTo>
                  <a:lnTo>
                    <a:pt x="328" y="181"/>
                  </a:lnTo>
                  <a:lnTo>
                    <a:pt x="384" y="142"/>
                  </a:lnTo>
                  <a:lnTo>
                    <a:pt x="443" y="105"/>
                  </a:lnTo>
                  <a:lnTo>
                    <a:pt x="505" y="74"/>
                  </a:lnTo>
                  <a:lnTo>
                    <a:pt x="571" y="48"/>
                  </a:lnTo>
                  <a:lnTo>
                    <a:pt x="638" y="27"/>
                  </a:lnTo>
                  <a:lnTo>
                    <a:pt x="708" y="12"/>
                  </a:lnTo>
                  <a:lnTo>
                    <a:pt x="780" y="3"/>
                  </a:lnTo>
                  <a:lnTo>
                    <a:pt x="8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6" name="Inhaltsplatzhalter 4"/>
          <p:cNvSpPr txBox="1">
            <a:spLocks/>
          </p:cNvSpPr>
          <p:nvPr/>
        </p:nvSpPr>
        <p:spPr>
          <a:xfrm>
            <a:off x="5213193" y="1993359"/>
            <a:ext cx="1457617"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dirty="0">
                <a:latin typeface="+mn-lt"/>
              </a:rPr>
              <a:t>售后服务</a:t>
            </a:r>
            <a:endParaRPr lang="en-US" sz="2400" dirty="0">
              <a:latin typeface="+mn-lt"/>
            </a:endParaRPr>
          </a:p>
        </p:txBody>
      </p:sp>
      <p:sp>
        <p:nvSpPr>
          <p:cNvPr id="47" name="Inhaltsplatzhalter 4"/>
          <p:cNvSpPr txBox="1">
            <a:spLocks/>
          </p:cNvSpPr>
          <p:nvPr/>
        </p:nvSpPr>
        <p:spPr>
          <a:xfrm>
            <a:off x="5752027" y="2672645"/>
            <a:ext cx="1328791"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档案管理</a:t>
            </a:r>
            <a:endParaRPr lang="en-US" sz="1800" dirty="0">
              <a:latin typeface="+mn-lt"/>
            </a:endParaRPr>
          </a:p>
        </p:txBody>
      </p:sp>
      <p:sp>
        <p:nvSpPr>
          <p:cNvPr id="48" name="Inhaltsplatzhalter 4"/>
          <p:cNvSpPr txBox="1">
            <a:spLocks/>
          </p:cNvSpPr>
          <p:nvPr/>
        </p:nvSpPr>
        <p:spPr>
          <a:xfrm>
            <a:off x="5251508" y="3351860"/>
            <a:ext cx="1515278"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祭扫管理</a:t>
            </a:r>
            <a:endParaRPr lang="en-US" sz="1800" dirty="0">
              <a:latin typeface="+mn-lt"/>
            </a:endParaRPr>
          </a:p>
        </p:txBody>
      </p:sp>
      <p:sp>
        <p:nvSpPr>
          <p:cNvPr id="49" name="Inhaltsplatzhalter 4"/>
          <p:cNvSpPr txBox="1">
            <a:spLocks/>
          </p:cNvSpPr>
          <p:nvPr/>
        </p:nvSpPr>
        <p:spPr>
          <a:xfrm>
            <a:off x="5752027" y="4008679"/>
            <a:ext cx="1271301"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统计报表</a:t>
            </a:r>
            <a:endParaRPr lang="en-US" sz="1800" dirty="0">
              <a:latin typeface="+mn-lt"/>
            </a:endParaRPr>
          </a:p>
        </p:txBody>
      </p:sp>
      <p:sp>
        <p:nvSpPr>
          <p:cNvPr id="51" name="Inhaltsplatzhalter 4"/>
          <p:cNvSpPr txBox="1">
            <a:spLocks/>
          </p:cNvSpPr>
          <p:nvPr/>
        </p:nvSpPr>
        <p:spPr>
          <a:xfrm>
            <a:off x="5161421" y="4700440"/>
            <a:ext cx="1633298"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财务结账</a:t>
            </a:r>
            <a:endParaRPr lang="en-US" sz="1800" dirty="0">
              <a:latin typeface="+mn-lt"/>
            </a:endParaRPr>
          </a:p>
        </p:txBody>
      </p:sp>
      <p:sp>
        <p:nvSpPr>
          <p:cNvPr id="52" name="Inhaltsplatzhalter 4"/>
          <p:cNvSpPr txBox="1">
            <a:spLocks/>
          </p:cNvSpPr>
          <p:nvPr/>
        </p:nvSpPr>
        <p:spPr>
          <a:xfrm>
            <a:off x="5652098" y="5364784"/>
            <a:ext cx="1438186"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短信群发</a:t>
            </a:r>
            <a:endParaRPr lang="en-US" sz="1800" dirty="0">
              <a:latin typeface="+mn-lt"/>
            </a:endParaRPr>
          </a:p>
        </p:txBody>
      </p:sp>
    </p:spTree>
    <p:extLst>
      <p:ext uri="{BB962C8B-B14F-4D97-AF65-F5344CB8AC3E}">
        <p14:creationId xmlns:p14="http://schemas.microsoft.com/office/powerpoint/2010/main" val="231797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decel="8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par>
                          <p:cTn id="34" fill="hold">
                            <p:stCondLst>
                              <p:cond delay="2500"/>
                            </p:stCondLst>
                            <p:childTnLst>
                              <p:par>
                                <p:cTn id="35" presetID="2" presetClass="entr" presetSubtype="8" accel="20000" decel="8000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Effect transition="in" filter="fade">
                                      <p:cBhvr>
                                        <p:cTn id="63" dur="500"/>
                                        <p:tgtEl>
                                          <p:spTgt spid="32"/>
                                        </p:tgtEl>
                                      </p:cBhvr>
                                    </p:animEffect>
                                  </p:childTnLst>
                                </p:cTn>
                              </p:par>
                            </p:childTnLst>
                          </p:cTn>
                        </p:par>
                        <p:par>
                          <p:cTn id="64" fill="hold">
                            <p:stCondLst>
                              <p:cond delay="5000"/>
                            </p:stCondLst>
                            <p:childTnLst>
                              <p:par>
                                <p:cTn id="65" presetID="2" presetClass="entr" presetSubtype="2" accel="20000" decel="8000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1+#ppt_w/2"/>
                                          </p:val>
                                        </p:tav>
                                        <p:tav tm="100000">
                                          <p:val>
                                            <p:strVal val="#ppt_x"/>
                                          </p:val>
                                        </p:tav>
                                      </p:tavLst>
                                    </p:anim>
                                    <p:anim calcmode="lin" valueType="num">
                                      <p:cBhvr additive="base">
                                        <p:cTn id="68" dur="500" fill="hold"/>
                                        <p:tgtEl>
                                          <p:spTgt spid="18"/>
                                        </p:tgtEl>
                                        <p:attrNameLst>
                                          <p:attrName>ppt_y</p:attrName>
                                        </p:attrNameLst>
                                      </p:cBhvr>
                                      <p:tavLst>
                                        <p:tav tm="0">
                                          <p:val>
                                            <p:strVal val="#ppt_y"/>
                                          </p:val>
                                        </p:tav>
                                        <p:tav tm="100000">
                                          <p:val>
                                            <p:strVal val="#ppt_y"/>
                                          </p:val>
                                        </p:tav>
                                      </p:tavLst>
                                    </p:anim>
                                  </p:childTnLst>
                                </p:cTn>
                              </p:par>
                            </p:childTnLst>
                          </p:cTn>
                        </p:par>
                        <p:par>
                          <p:cTn id="69" fill="hold">
                            <p:stCondLst>
                              <p:cond delay="5500"/>
                            </p:stCondLst>
                            <p:childTnLst>
                              <p:par>
                                <p:cTn id="70" presetID="53" presetClass="entr" presetSubtype="16"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childTnLst>
                          </p:cTn>
                        </p:par>
                        <p:par>
                          <p:cTn id="75" fill="hold">
                            <p:stCondLst>
                              <p:cond delay="6000"/>
                            </p:stCondLst>
                            <p:childTnLst>
                              <p:par>
                                <p:cTn id="76" presetID="22" presetClass="entr" presetSubtype="2"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right)">
                                      <p:cBhvr>
                                        <p:cTn id="78" dur="500"/>
                                        <p:tgtEl>
                                          <p:spTgt spid="6"/>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right)">
                                      <p:cBhvr>
                                        <p:cTn id="81" dur="500"/>
                                        <p:tgtEl>
                                          <p:spTgt spid="24"/>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Effect transition="in" filter="fade">
                                      <p:cBhvr>
                                        <p:cTn id="87" dur="500"/>
                                        <p:tgtEl>
                                          <p:spTgt spid="15"/>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500" fill="hold"/>
                                        <p:tgtEl>
                                          <p:spTgt spid="36"/>
                                        </p:tgtEl>
                                        <p:attrNameLst>
                                          <p:attrName>ppt_w</p:attrName>
                                        </p:attrNameLst>
                                      </p:cBhvr>
                                      <p:tavLst>
                                        <p:tav tm="0">
                                          <p:val>
                                            <p:fltVal val="0"/>
                                          </p:val>
                                        </p:tav>
                                        <p:tav tm="100000">
                                          <p:val>
                                            <p:strVal val="#ppt_w"/>
                                          </p:val>
                                        </p:tav>
                                      </p:tavLst>
                                    </p:anim>
                                    <p:anim calcmode="lin" valueType="num">
                                      <p:cBhvr>
                                        <p:cTn id="92" dur="500" fill="hold"/>
                                        <p:tgtEl>
                                          <p:spTgt spid="36"/>
                                        </p:tgtEl>
                                        <p:attrNameLst>
                                          <p:attrName>ppt_h</p:attrName>
                                        </p:attrNameLst>
                                      </p:cBhvr>
                                      <p:tavLst>
                                        <p:tav tm="0">
                                          <p:val>
                                            <p:fltVal val="0"/>
                                          </p:val>
                                        </p:tav>
                                        <p:tav tm="100000">
                                          <p:val>
                                            <p:strVal val="#ppt_h"/>
                                          </p:val>
                                        </p:tav>
                                      </p:tavLst>
                                    </p:anim>
                                    <p:animEffect transition="in" filter="fade">
                                      <p:cBhvr>
                                        <p:cTn id="93" dur="500"/>
                                        <p:tgtEl>
                                          <p:spTgt spid="36"/>
                                        </p:tgtEl>
                                      </p:cBhvr>
                                    </p:animEffect>
                                  </p:childTnLst>
                                </p:cTn>
                              </p:par>
                            </p:childTnLst>
                          </p:cTn>
                        </p:par>
                        <p:par>
                          <p:cTn id="94" fill="hold">
                            <p:stCondLst>
                              <p:cond delay="7500"/>
                            </p:stCondLst>
                            <p:childTnLst>
                              <p:par>
                                <p:cTn id="95" presetID="2" presetClass="entr" presetSubtype="8" accel="20000" decel="80000" fill="hold" grpId="0"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0-#ppt_w/2"/>
                                          </p:val>
                                        </p:tav>
                                        <p:tav tm="100000">
                                          <p:val>
                                            <p:strVal val="#ppt_x"/>
                                          </p:val>
                                        </p:tav>
                                      </p:tavLst>
                                    </p:anim>
                                    <p:anim calcmode="lin" valueType="num">
                                      <p:cBhvr additive="base">
                                        <p:cTn id="98" dur="500" fill="hold"/>
                                        <p:tgtEl>
                                          <p:spTgt spid="21"/>
                                        </p:tgtEl>
                                        <p:attrNameLst>
                                          <p:attrName>ppt_y</p:attrName>
                                        </p:attrNameLst>
                                      </p:cBhvr>
                                      <p:tavLst>
                                        <p:tav tm="0">
                                          <p:val>
                                            <p:strVal val="#ppt_y"/>
                                          </p:val>
                                        </p:tav>
                                        <p:tav tm="100000">
                                          <p:val>
                                            <p:strVal val="#ppt_y"/>
                                          </p:val>
                                        </p:tav>
                                      </p:tavLst>
                                    </p:anim>
                                  </p:childTnLst>
                                </p:cTn>
                              </p:par>
                            </p:childTnLst>
                          </p:cTn>
                        </p:par>
                        <p:par>
                          <p:cTn id="99" fill="hold">
                            <p:stCondLst>
                              <p:cond delay="8000"/>
                            </p:stCondLst>
                            <p:childTnLst>
                              <p:par>
                                <p:cTn id="100" presetID="53" presetClass="entr" presetSubtype="16" fill="hold" grpId="0"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500" fill="hold"/>
                                        <p:tgtEl>
                                          <p:spTgt spid="49"/>
                                        </p:tgtEl>
                                        <p:attrNameLst>
                                          <p:attrName>ppt_w</p:attrName>
                                        </p:attrNameLst>
                                      </p:cBhvr>
                                      <p:tavLst>
                                        <p:tav tm="0">
                                          <p:val>
                                            <p:fltVal val="0"/>
                                          </p:val>
                                        </p:tav>
                                        <p:tav tm="100000">
                                          <p:val>
                                            <p:strVal val="#ppt_w"/>
                                          </p:val>
                                        </p:tav>
                                      </p:tavLst>
                                    </p:anim>
                                    <p:anim calcmode="lin" valueType="num">
                                      <p:cBhvr>
                                        <p:cTn id="103" dur="500" fill="hold"/>
                                        <p:tgtEl>
                                          <p:spTgt spid="49"/>
                                        </p:tgtEl>
                                        <p:attrNameLst>
                                          <p:attrName>ppt_h</p:attrName>
                                        </p:attrNameLst>
                                      </p:cBhvr>
                                      <p:tavLst>
                                        <p:tav tm="0">
                                          <p:val>
                                            <p:fltVal val="0"/>
                                          </p:val>
                                        </p:tav>
                                        <p:tav tm="100000">
                                          <p:val>
                                            <p:strVal val="#ppt_h"/>
                                          </p:val>
                                        </p:tav>
                                      </p:tavLst>
                                    </p:anim>
                                    <p:animEffect transition="in" filter="fade">
                                      <p:cBhvr>
                                        <p:cTn id="104" dur="500"/>
                                        <p:tgtEl>
                                          <p:spTgt spid="49"/>
                                        </p:tgtEl>
                                      </p:cBhvr>
                                    </p:animEffect>
                                  </p:childTnLst>
                                </p:cTn>
                              </p:par>
                            </p:childTnLst>
                          </p:cTn>
                        </p:par>
                        <p:par>
                          <p:cTn id="105" fill="hold">
                            <p:stCondLst>
                              <p:cond delay="8500"/>
                            </p:stCondLst>
                            <p:childTnLst>
                              <p:par>
                                <p:cTn id="106" presetID="22" presetClass="entr" presetSubtype="8"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ipe(left)">
                                      <p:cBhvr>
                                        <p:cTn id="108" dur="500"/>
                                        <p:tgtEl>
                                          <p:spTgt spid="9"/>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wipe(left)">
                                      <p:cBhvr>
                                        <p:cTn id="111" dur="500"/>
                                        <p:tgtEl>
                                          <p:spTgt spid="26"/>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13"/>
                                        </p:tgtEl>
                                        <p:attrNameLst>
                                          <p:attrName>style.visibility</p:attrName>
                                        </p:attrNameLst>
                                      </p:cBhvr>
                                      <p:to>
                                        <p:strVal val="visible"/>
                                      </p:to>
                                    </p:set>
                                    <p:anim calcmode="lin" valueType="num">
                                      <p:cBhvr>
                                        <p:cTn id="115" dur="500" fill="hold"/>
                                        <p:tgtEl>
                                          <p:spTgt spid="13"/>
                                        </p:tgtEl>
                                        <p:attrNameLst>
                                          <p:attrName>ppt_w</p:attrName>
                                        </p:attrNameLst>
                                      </p:cBhvr>
                                      <p:tavLst>
                                        <p:tav tm="0">
                                          <p:val>
                                            <p:fltVal val="0"/>
                                          </p:val>
                                        </p:tav>
                                        <p:tav tm="100000">
                                          <p:val>
                                            <p:strVal val="#ppt_w"/>
                                          </p:val>
                                        </p:tav>
                                      </p:tavLst>
                                    </p:anim>
                                    <p:anim calcmode="lin" valueType="num">
                                      <p:cBhvr>
                                        <p:cTn id="116" dur="500" fill="hold"/>
                                        <p:tgtEl>
                                          <p:spTgt spid="13"/>
                                        </p:tgtEl>
                                        <p:attrNameLst>
                                          <p:attrName>ppt_h</p:attrName>
                                        </p:attrNameLst>
                                      </p:cBhvr>
                                      <p:tavLst>
                                        <p:tav tm="0">
                                          <p:val>
                                            <p:fltVal val="0"/>
                                          </p:val>
                                        </p:tav>
                                        <p:tav tm="100000">
                                          <p:val>
                                            <p:strVal val="#ppt_h"/>
                                          </p:val>
                                        </p:tav>
                                      </p:tavLst>
                                    </p:anim>
                                    <p:animEffect transition="in" filter="fade">
                                      <p:cBhvr>
                                        <p:cTn id="117" dur="500"/>
                                        <p:tgtEl>
                                          <p:spTgt spid="13"/>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43"/>
                                        </p:tgtEl>
                                        <p:attrNameLst>
                                          <p:attrName>style.visibility</p:attrName>
                                        </p:attrNameLst>
                                      </p:cBhvr>
                                      <p:to>
                                        <p:strVal val="visible"/>
                                      </p:to>
                                    </p:set>
                                    <p:anim calcmode="lin" valueType="num">
                                      <p:cBhvr>
                                        <p:cTn id="121" dur="500" fill="hold"/>
                                        <p:tgtEl>
                                          <p:spTgt spid="43"/>
                                        </p:tgtEl>
                                        <p:attrNameLst>
                                          <p:attrName>ppt_w</p:attrName>
                                        </p:attrNameLst>
                                      </p:cBhvr>
                                      <p:tavLst>
                                        <p:tav tm="0">
                                          <p:val>
                                            <p:fltVal val="0"/>
                                          </p:val>
                                        </p:tav>
                                        <p:tav tm="100000">
                                          <p:val>
                                            <p:strVal val="#ppt_w"/>
                                          </p:val>
                                        </p:tav>
                                      </p:tavLst>
                                    </p:anim>
                                    <p:anim calcmode="lin" valueType="num">
                                      <p:cBhvr>
                                        <p:cTn id="122" dur="500" fill="hold"/>
                                        <p:tgtEl>
                                          <p:spTgt spid="43"/>
                                        </p:tgtEl>
                                        <p:attrNameLst>
                                          <p:attrName>ppt_h</p:attrName>
                                        </p:attrNameLst>
                                      </p:cBhvr>
                                      <p:tavLst>
                                        <p:tav tm="0">
                                          <p:val>
                                            <p:fltVal val="0"/>
                                          </p:val>
                                        </p:tav>
                                        <p:tav tm="100000">
                                          <p:val>
                                            <p:strVal val="#ppt_h"/>
                                          </p:val>
                                        </p:tav>
                                      </p:tavLst>
                                    </p:anim>
                                    <p:animEffect transition="in" filter="fade">
                                      <p:cBhvr>
                                        <p:cTn id="123" dur="500"/>
                                        <p:tgtEl>
                                          <p:spTgt spid="43"/>
                                        </p:tgtEl>
                                      </p:cBhvr>
                                    </p:animEffect>
                                  </p:childTnLst>
                                </p:cTn>
                              </p:par>
                            </p:childTnLst>
                          </p:cTn>
                        </p:par>
                        <p:par>
                          <p:cTn id="124" fill="hold">
                            <p:stCondLst>
                              <p:cond delay="10000"/>
                            </p:stCondLst>
                            <p:childTnLst>
                              <p:par>
                                <p:cTn id="125" presetID="2" presetClass="entr" presetSubtype="2" accel="20000" decel="80000" fill="hold" grpId="0" nodeType="afterEffect">
                                  <p:stCondLst>
                                    <p:cond delay="0"/>
                                  </p:stCondLst>
                                  <p:childTnLst>
                                    <p:set>
                                      <p:cBhvr>
                                        <p:cTn id="126" dur="1" fill="hold">
                                          <p:stCondLst>
                                            <p:cond delay="0"/>
                                          </p:stCondLst>
                                        </p:cTn>
                                        <p:tgtEl>
                                          <p:spTgt spid="20"/>
                                        </p:tgtEl>
                                        <p:attrNameLst>
                                          <p:attrName>style.visibility</p:attrName>
                                        </p:attrNameLst>
                                      </p:cBhvr>
                                      <p:to>
                                        <p:strVal val="visible"/>
                                      </p:to>
                                    </p:set>
                                    <p:anim calcmode="lin" valueType="num">
                                      <p:cBhvr additive="base">
                                        <p:cTn id="127" dur="500" fill="hold"/>
                                        <p:tgtEl>
                                          <p:spTgt spid="20"/>
                                        </p:tgtEl>
                                        <p:attrNameLst>
                                          <p:attrName>ppt_x</p:attrName>
                                        </p:attrNameLst>
                                      </p:cBhvr>
                                      <p:tavLst>
                                        <p:tav tm="0">
                                          <p:val>
                                            <p:strVal val="1+#ppt_w/2"/>
                                          </p:val>
                                        </p:tav>
                                        <p:tav tm="100000">
                                          <p:val>
                                            <p:strVal val="#ppt_x"/>
                                          </p:val>
                                        </p:tav>
                                      </p:tavLst>
                                    </p:anim>
                                    <p:anim calcmode="lin" valueType="num">
                                      <p:cBhvr additive="base">
                                        <p:cTn id="128" dur="500" fill="hold"/>
                                        <p:tgtEl>
                                          <p:spTgt spid="20"/>
                                        </p:tgtEl>
                                        <p:attrNameLst>
                                          <p:attrName>ppt_y</p:attrName>
                                        </p:attrNameLst>
                                      </p:cBhvr>
                                      <p:tavLst>
                                        <p:tav tm="0">
                                          <p:val>
                                            <p:strVal val="#ppt_y"/>
                                          </p:val>
                                        </p:tav>
                                        <p:tav tm="100000">
                                          <p:val>
                                            <p:strVal val="#ppt_y"/>
                                          </p:val>
                                        </p:tav>
                                      </p:tavLst>
                                    </p:anim>
                                  </p:childTnLst>
                                </p:cTn>
                              </p:par>
                            </p:childTnLst>
                          </p:cTn>
                        </p:par>
                        <p:par>
                          <p:cTn id="129" fill="hold">
                            <p:stCondLst>
                              <p:cond delay="10500"/>
                            </p:stCondLst>
                            <p:childTnLst>
                              <p:par>
                                <p:cTn id="130" presetID="53" presetClass="entr" presetSubtype="16"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 calcmode="lin" valueType="num">
                                      <p:cBhvr>
                                        <p:cTn id="132" dur="500" fill="hold"/>
                                        <p:tgtEl>
                                          <p:spTgt spid="51"/>
                                        </p:tgtEl>
                                        <p:attrNameLst>
                                          <p:attrName>ppt_w</p:attrName>
                                        </p:attrNameLst>
                                      </p:cBhvr>
                                      <p:tavLst>
                                        <p:tav tm="0">
                                          <p:val>
                                            <p:fltVal val="0"/>
                                          </p:val>
                                        </p:tav>
                                        <p:tav tm="100000">
                                          <p:val>
                                            <p:strVal val="#ppt_w"/>
                                          </p:val>
                                        </p:tav>
                                      </p:tavLst>
                                    </p:anim>
                                    <p:anim calcmode="lin" valueType="num">
                                      <p:cBhvr>
                                        <p:cTn id="133" dur="500" fill="hold"/>
                                        <p:tgtEl>
                                          <p:spTgt spid="51"/>
                                        </p:tgtEl>
                                        <p:attrNameLst>
                                          <p:attrName>ppt_h</p:attrName>
                                        </p:attrNameLst>
                                      </p:cBhvr>
                                      <p:tavLst>
                                        <p:tav tm="0">
                                          <p:val>
                                            <p:fltVal val="0"/>
                                          </p:val>
                                        </p:tav>
                                        <p:tav tm="100000">
                                          <p:val>
                                            <p:strVal val="#ppt_h"/>
                                          </p:val>
                                        </p:tav>
                                      </p:tavLst>
                                    </p:anim>
                                    <p:animEffect transition="in" filter="fade">
                                      <p:cBhvr>
                                        <p:cTn id="134" dur="500"/>
                                        <p:tgtEl>
                                          <p:spTgt spid="51"/>
                                        </p:tgtEl>
                                      </p:cBhvr>
                                    </p:animEffect>
                                  </p:childTnLst>
                                </p:cTn>
                              </p:par>
                            </p:childTnLst>
                          </p:cTn>
                        </p:par>
                        <p:par>
                          <p:cTn id="135" fill="hold">
                            <p:stCondLst>
                              <p:cond delay="11000"/>
                            </p:stCondLst>
                            <p:childTnLst>
                              <p:par>
                                <p:cTn id="136" presetID="22" presetClass="entr" presetSubtype="2" fill="hold" grpId="0" nodeType="afterEffect">
                                  <p:stCondLst>
                                    <p:cond delay="0"/>
                                  </p:stCondLst>
                                  <p:childTnLst>
                                    <p:set>
                                      <p:cBhvr>
                                        <p:cTn id="137" dur="1" fill="hold">
                                          <p:stCondLst>
                                            <p:cond delay="0"/>
                                          </p:stCondLst>
                                        </p:cTn>
                                        <p:tgtEl>
                                          <p:spTgt spid="7"/>
                                        </p:tgtEl>
                                        <p:attrNameLst>
                                          <p:attrName>style.visibility</p:attrName>
                                        </p:attrNameLst>
                                      </p:cBhvr>
                                      <p:to>
                                        <p:strVal val="visible"/>
                                      </p:to>
                                    </p:set>
                                    <p:animEffect transition="in" filter="wipe(right)">
                                      <p:cBhvr>
                                        <p:cTn id="138" dur="500"/>
                                        <p:tgtEl>
                                          <p:spTgt spid="7"/>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25"/>
                                        </p:tgtEl>
                                        <p:attrNameLst>
                                          <p:attrName>style.visibility</p:attrName>
                                        </p:attrNameLst>
                                      </p:cBhvr>
                                      <p:to>
                                        <p:strVal val="visible"/>
                                      </p:to>
                                    </p:set>
                                    <p:animEffect transition="in" filter="wipe(right)">
                                      <p:cBhvr>
                                        <p:cTn id="141" dur="500"/>
                                        <p:tgtEl>
                                          <p:spTgt spid="25"/>
                                        </p:tgtEl>
                                      </p:cBhvr>
                                    </p:animEffect>
                                  </p:childTnLst>
                                </p:cTn>
                              </p:par>
                            </p:childTnLst>
                          </p:cTn>
                        </p:par>
                        <p:par>
                          <p:cTn id="142" fill="hold">
                            <p:stCondLst>
                              <p:cond delay="11500"/>
                            </p:stCondLst>
                            <p:childTnLst>
                              <p:par>
                                <p:cTn id="143" presetID="53" presetClass="entr" presetSubtype="16" fill="hold" grpId="0" nodeType="afterEffect">
                                  <p:stCondLst>
                                    <p:cond delay="0"/>
                                  </p:stCondLst>
                                  <p:childTnLst>
                                    <p:set>
                                      <p:cBhvr>
                                        <p:cTn id="144" dur="1" fill="hold">
                                          <p:stCondLst>
                                            <p:cond delay="0"/>
                                          </p:stCondLst>
                                        </p:cTn>
                                        <p:tgtEl>
                                          <p:spTgt spid="14"/>
                                        </p:tgtEl>
                                        <p:attrNameLst>
                                          <p:attrName>style.visibility</p:attrName>
                                        </p:attrNameLst>
                                      </p:cBhvr>
                                      <p:to>
                                        <p:strVal val="visible"/>
                                      </p:to>
                                    </p:set>
                                    <p:anim calcmode="lin" valueType="num">
                                      <p:cBhvr>
                                        <p:cTn id="145" dur="500" fill="hold"/>
                                        <p:tgtEl>
                                          <p:spTgt spid="14"/>
                                        </p:tgtEl>
                                        <p:attrNameLst>
                                          <p:attrName>ppt_w</p:attrName>
                                        </p:attrNameLst>
                                      </p:cBhvr>
                                      <p:tavLst>
                                        <p:tav tm="0">
                                          <p:val>
                                            <p:fltVal val="0"/>
                                          </p:val>
                                        </p:tav>
                                        <p:tav tm="100000">
                                          <p:val>
                                            <p:strVal val="#ppt_w"/>
                                          </p:val>
                                        </p:tav>
                                      </p:tavLst>
                                    </p:anim>
                                    <p:anim calcmode="lin" valueType="num">
                                      <p:cBhvr>
                                        <p:cTn id="146" dur="500" fill="hold"/>
                                        <p:tgtEl>
                                          <p:spTgt spid="14"/>
                                        </p:tgtEl>
                                        <p:attrNameLst>
                                          <p:attrName>ppt_h</p:attrName>
                                        </p:attrNameLst>
                                      </p:cBhvr>
                                      <p:tavLst>
                                        <p:tav tm="0">
                                          <p:val>
                                            <p:fltVal val="0"/>
                                          </p:val>
                                        </p:tav>
                                        <p:tav tm="100000">
                                          <p:val>
                                            <p:strVal val="#ppt_h"/>
                                          </p:val>
                                        </p:tav>
                                      </p:tavLst>
                                    </p:anim>
                                    <p:animEffect transition="in" filter="fade">
                                      <p:cBhvr>
                                        <p:cTn id="147" dur="500"/>
                                        <p:tgtEl>
                                          <p:spTgt spid="14"/>
                                        </p:tgtEl>
                                      </p:cBhvr>
                                    </p:animEffect>
                                  </p:childTnLst>
                                </p:cTn>
                              </p:par>
                            </p:childTnLst>
                          </p:cTn>
                        </p:par>
                        <p:par>
                          <p:cTn id="148" fill="hold">
                            <p:stCondLst>
                              <p:cond delay="12000"/>
                            </p:stCondLst>
                            <p:childTnLst>
                              <p:par>
                                <p:cTn id="149" presetID="53" presetClass="entr" presetSubtype="16" fill="hold" nodeType="afterEffect">
                                  <p:stCondLst>
                                    <p:cond delay="0"/>
                                  </p:stCondLst>
                                  <p:childTnLst>
                                    <p:set>
                                      <p:cBhvr>
                                        <p:cTn id="150" dur="1" fill="hold">
                                          <p:stCondLst>
                                            <p:cond delay="0"/>
                                          </p:stCondLst>
                                        </p:cTn>
                                        <p:tgtEl>
                                          <p:spTgt spid="40"/>
                                        </p:tgtEl>
                                        <p:attrNameLst>
                                          <p:attrName>style.visibility</p:attrName>
                                        </p:attrNameLst>
                                      </p:cBhvr>
                                      <p:to>
                                        <p:strVal val="visible"/>
                                      </p:to>
                                    </p:set>
                                    <p:anim calcmode="lin" valueType="num">
                                      <p:cBhvr>
                                        <p:cTn id="151" dur="500" fill="hold"/>
                                        <p:tgtEl>
                                          <p:spTgt spid="40"/>
                                        </p:tgtEl>
                                        <p:attrNameLst>
                                          <p:attrName>ppt_w</p:attrName>
                                        </p:attrNameLst>
                                      </p:cBhvr>
                                      <p:tavLst>
                                        <p:tav tm="0">
                                          <p:val>
                                            <p:fltVal val="0"/>
                                          </p:val>
                                        </p:tav>
                                        <p:tav tm="100000">
                                          <p:val>
                                            <p:strVal val="#ppt_w"/>
                                          </p:val>
                                        </p:tav>
                                      </p:tavLst>
                                    </p:anim>
                                    <p:anim calcmode="lin" valueType="num">
                                      <p:cBhvr>
                                        <p:cTn id="152" dur="500" fill="hold"/>
                                        <p:tgtEl>
                                          <p:spTgt spid="40"/>
                                        </p:tgtEl>
                                        <p:attrNameLst>
                                          <p:attrName>ppt_h</p:attrName>
                                        </p:attrNameLst>
                                      </p:cBhvr>
                                      <p:tavLst>
                                        <p:tav tm="0">
                                          <p:val>
                                            <p:fltVal val="0"/>
                                          </p:val>
                                        </p:tav>
                                        <p:tav tm="100000">
                                          <p:val>
                                            <p:strVal val="#ppt_h"/>
                                          </p:val>
                                        </p:tav>
                                      </p:tavLst>
                                    </p:anim>
                                    <p:animEffect transition="in" filter="fade">
                                      <p:cBhvr>
                                        <p:cTn id="153" dur="500"/>
                                        <p:tgtEl>
                                          <p:spTgt spid="40"/>
                                        </p:tgtEl>
                                      </p:cBhvr>
                                    </p:animEffect>
                                  </p:childTnLst>
                                </p:cTn>
                              </p:par>
                            </p:childTnLst>
                          </p:cTn>
                        </p:par>
                        <p:par>
                          <p:cTn id="154" fill="hold">
                            <p:stCondLst>
                              <p:cond delay="12500"/>
                            </p:stCondLst>
                            <p:childTnLst>
                              <p:par>
                                <p:cTn id="155" presetID="2" presetClass="entr" presetSubtype="8" accel="20000" decel="80000" fill="hold" grpId="0" nodeType="afterEffect">
                                  <p:stCondLst>
                                    <p:cond delay="0"/>
                                  </p:stCondLst>
                                  <p:childTnLst>
                                    <p:set>
                                      <p:cBhvr>
                                        <p:cTn id="156" dur="1" fill="hold">
                                          <p:stCondLst>
                                            <p:cond delay="0"/>
                                          </p:stCondLst>
                                        </p:cTn>
                                        <p:tgtEl>
                                          <p:spTgt spid="19"/>
                                        </p:tgtEl>
                                        <p:attrNameLst>
                                          <p:attrName>style.visibility</p:attrName>
                                        </p:attrNameLst>
                                      </p:cBhvr>
                                      <p:to>
                                        <p:strVal val="visible"/>
                                      </p:to>
                                    </p:set>
                                    <p:anim calcmode="lin" valueType="num">
                                      <p:cBhvr additive="base">
                                        <p:cTn id="157" dur="500" fill="hold"/>
                                        <p:tgtEl>
                                          <p:spTgt spid="19"/>
                                        </p:tgtEl>
                                        <p:attrNameLst>
                                          <p:attrName>ppt_x</p:attrName>
                                        </p:attrNameLst>
                                      </p:cBhvr>
                                      <p:tavLst>
                                        <p:tav tm="0">
                                          <p:val>
                                            <p:strVal val="0-#ppt_w/2"/>
                                          </p:val>
                                        </p:tav>
                                        <p:tav tm="100000">
                                          <p:val>
                                            <p:strVal val="#ppt_x"/>
                                          </p:val>
                                        </p:tav>
                                      </p:tavLst>
                                    </p:anim>
                                    <p:anim calcmode="lin" valueType="num">
                                      <p:cBhvr additive="base">
                                        <p:cTn id="158" dur="500" fill="hold"/>
                                        <p:tgtEl>
                                          <p:spTgt spid="19"/>
                                        </p:tgtEl>
                                        <p:attrNameLst>
                                          <p:attrName>ppt_y</p:attrName>
                                        </p:attrNameLst>
                                      </p:cBhvr>
                                      <p:tavLst>
                                        <p:tav tm="0">
                                          <p:val>
                                            <p:strVal val="#ppt_y"/>
                                          </p:val>
                                        </p:tav>
                                        <p:tav tm="100000">
                                          <p:val>
                                            <p:strVal val="#ppt_y"/>
                                          </p:val>
                                        </p:tav>
                                      </p:tavLst>
                                    </p:anim>
                                  </p:childTnLst>
                                </p:cTn>
                              </p:par>
                            </p:childTnLst>
                          </p:cTn>
                        </p:par>
                        <p:par>
                          <p:cTn id="159" fill="hold">
                            <p:stCondLst>
                              <p:cond delay="13000"/>
                            </p:stCondLst>
                            <p:childTnLst>
                              <p:par>
                                <p:cTn id="160" presetID="53" presetClass="entr" presetSubtype="16" fill="hold" grpId="0" nodeType="afterEffect">
                                  <p:stCondLst>
                                    <p:cond delay="0"/>
                                  </p:stCondLst>
                                  <p:childTnLst>
                                    <p:set>
                                      <p:cBhvr>
                                        <p:cTn id="161" dur="1" fill="hold">
                                          <p:stCondLst>
                                            <p:cond delay="0"/>
                                          </p:stCondLst>
                                        </p:cTn>
                                        <p:tgtEl>
                                          <p:spTgt spid="52"/>
                                        </p:tgtEl>
                                        <p:attrNameLst>
                                          <p:attrName>style.visibility</p:attrName>
                                        </p:attrNameLst>
                                      </p:cBhvr>
                                      <p:to>
                                        <p:strVal val="visible"/>
                                      </p:to>
                                    </p:set>
                                    <p:anim calcmode="lin" valueType="num">
                                      <p:cBhvr>
                                        <p:cTn id="162" dur="500" fill="hold"/>
                                        <p:tgtEl>
                                          <p:spTgt spid="52"/>
                                        </p:tgtEl>
                                        <p:attrNameLst>
                                          <p:attrName>ppt_w</p:attrName>
                                        </p:attrNameLst>
                                      </p:cBhvr>
                                      <p:tavLst>
                                        <p:tav tm="0">
                                          <p:val>
                                            <p:fltVal val="0"/>
                                          </p:val>
                                        </p:tav>
                                        <p:tav tm="100000">
                                          <p:val>
                                            <p:strVal val="#ppt_w"/>
                                          </p:val>
                                        </p:tav>
                                      </p:tavLst>
                                    </p:anim>
                                    <p:anim calcmode="lin" valueType="num">
                                      <p:cBhvr>
                                        <p:cTn id="163" dur="500" fill="hold"/>
                                        <p:tgtEl>
                                          <p:spTgt spid="52"/>
                                        </p:tgtEl>
                                        <p:attrNameLst>
                                          <p:attrName>ppt_h</p:attrName>
                                        </p:attrNameLst>
                                      </p:cBhvr>
                                      <p:tavLst>
                                        <p:tav tm="0">
                                          <p:val>
                                            <p:fltVal val="0"/>
                                          </p:val>
                                        </p:tav>
                                        <p:tav tm="100000">
                                          <p:val>
                                            <p:strVal val="#ppt_h"/>
                                          </p:val>
                                        </p:tav>
                                      </p:tavLst>
                                    </p:anim>
                                    <p:animEffect transition="in" filter="fade">
                                      <p:cBhvr>
                                        <p:cTn id="164" dur="500"/>
                                        <p:tgtEl>
                                          <p:spTgt spid="52"/>
                                        </p:tgtEl>
                                      </p:cBhvr>
                                    </p:animEffect>
                                  </p:childTnLst>
                                </p:cTn>
                              </p:par>
                            </p:childTnLst>
                          </p:cTn>
                        </p:par>
                        <p:par>
                          <p:cTn id="165" fill="hold">
                            <p:stCondLst>
                              <p:cond delay="13500"/>
                            </p:stCondLst>
                            <p:childTnLst>
                              <p:par>
                                <p:cTn id="166" presetID="22" presetClass="entr" presetSubtype="8" fill="hold" grpId="0" nodeType="afterEffect">
                                  <p:stCondLst>
                                    <p:cond delay="0"/>
                                  </p:stCondLst>
                                  <p:childTnLst>
                                    <p:set>
                                      <p:cBhvr>
                                        <p:cTn id="167" dur="1" fill="hold">
                                          <p:stCondLst>
                                            <p:cond delay="0"/>
                                          </p:stCondLst>
                                        </p:cTn>
                                        <p:tgtEl>
                                          <p:spTgt spid="10"/>
                                        </p:tgtEl>
                                        <p:attrNameLst>
                                          <p:attrName>style.visibility</p:attrName>
                                        </p:attrNameLst>
                                      </p:cBhvr>
                                      <p:to>
                                        <p:strVal val="visible"/>
                                      </p:to>
                                    </p:set>
                                    <p:animEffect transition="in" filter="wipe(left)">
                                      <p:cBhvr>
                                        <p:cTn id="168" dur="500"/>
                                        <p:tgtEl>
                                          <p:spTgt spid="10"/>
                                        </p:tgtEl>
                                      </p:cBhvr>
                                    </p:animEffect>
                                  </p:childTnLst>
                                </p:cTn>
                              </p:par>
                              <p:par>
                                <p:cTn id="169" presetID="22" presetClass="entr" presetSubtype="8" fill="hold" grpId="0" nodeType="withEffect">
                                  <p:stCondLst>
                                    <p:cond delay="0"/>
                                  </p:stCondLst>
                                  <p:childTnLst>
                                    <p:set>
                                      <p:cBhvr>
                                        <p:cTn id="170" dur="1" fill="hold">
                                          <p:stCondLst>
                                            <p:cond delay="0"/>
                                          </p:stCondLst>
                                        </p:cTn>
                                        <p:tgtEl>
                                          <p:spTgt spid="28"/>
                                        </p:tgtEl>
                                        <p:attrNameLst>
                                          <p:attrName>style.visibility</p:attrName>
                                        </p:attrNameLst>
                                      </p:cBhvr>
                                      <p:to>
                                        <p:strVal val="visible"/>
                                      </p:to>
                                    </p:set>
                                    <p:animEffect transition="in" filter="wipe(left)">
                                      <p:cBhvr>
                                        <p:cTn id="171" dur="500"/>
                                        <p:tgtEl>
                                          <p:spTgt spid="28"/>
                                        </p:tgtEl>
                                      </p:cBhvr>
                                    </p:animEffect>
                                  </p:childTnLst>
                                </p:cTn>
                              </p:par>
                            </p:childTnLst>
                          </p:cTn>
                        </p:par>
                        <p:par>
                          <p:cTn id="172" fill="hold">
                            <p:stCondLst>
                              <p:cond delay="14000"/>
                            </p:stCondLst>
                            <p:childTnLst>
                              <p:par>
                                <p:cTn id="173" presetID="53" presetClass="entr" presetSubtype="16" fill="hold" grpId="0" nodeType="afterEffect">
                                  <p:stCondLst>
                                    <p:cond delay="0"/>
                                  </p:stCondLst>
                                  <p:childTnLst>
                                    <p:set>
                                      <p:cBhvr>
                                        <p:cTn id="174" dur="1" fill="hold">
                                          <p:stCondLst>
                                            <p:cond delay="0"/>
                                          </p:stCondLst>
                                        </p:cTn>
                                        <p:tgtEl>
                                          <p:spTgt spid="16"/>
                                        </p:tgtEl>
                                        <p:attrNameLst>
                                          <p:attrName>style.visibility</p:attrName>
                                        </p:attrNameLst>
                                      </p:cBhvr>
                                      <p:to>
                                        <p:strVal val="visible"/>
                                      </p:to>
                                    </p:set>
                                    <p:anim calcmode="lin" valueType="num">
                                      <p:cBhvr>
                                        <p:cTn id="175" dur="500" fill="hold"/>
                                        <p:tgtEl>
                                          <p:spTgt spid="16"/>
                                        </p:tgtEl>
                                        <p:attrNameLst>
                                          <p:attrName>ppt_w</p:attrName>
                                        </p:attrNameLst>
                                      </p:cBhvr>
                                      <p:tavLst>
                                        <p:tav tm="0">
                                          <p:val>
                                            <p:fltVal val="0"/>
                                          </p:val>
                                        </p:tav>
                                        <p:tav tm="100000">
                                          <p:val>
                                            <p:strVal val="#ppt_w"/>
                                          </p:val>
                                        </p:tav>
                                      </p:tavLst>
                                    </p:anim>
                                    <p:anim calcmode="lin" valueType="num">
                                      <p:cBhvr>
                                        <p:cTn id="176" dur="500" fill="hold"/>
                                        <p:tgtEl>
                                          <p:spTgt spid="16"/>
                                        </p:tgtEl>
                                        <p:attrNameLst>
                                          <p:attrName>ppt_h</p:attrName>
                                        </p:attrNameLst>
                                      </p:cBhvr>
                                      <p:tavLst>
                                        <p:tav tm="0">
                                          <p:val>
                                            <p:fltVal val="0"/>
                                          </p:val>
                                        </p:tav>
                                        <p:tav tm="100000">
                                          <p:val>
                                            <p:strVal val="#ppt_h"/>
                                          </p:val>
                                        </p:tav>
                                      </p:tavLst>
                                    </p:anim>
                                    <p:animEffect transition="in" filter="fade">
                                      <p:cBhvr>
                                        <p:cTn id="177" dur="500"/>
                                        <p:tgtEl>
                                          <p:spTgt spid="16"/>
                                        </p:tgtEl>
                                      </p:cBhvr>
                                    </p:animEffect>
                                  </p:childTnLst>
                                </p:cTn>
                              </p:par>
                            </p:childTnLst>
                          </p:cTn>
                        </p:par>
                        <p:par>
                          <p:cTn id="178" fill="hold">
                            <p:stCondLst>
                              <p:cond delay="14500"/>
                            </p:stCondLst>
                            <p:childTnLst>
                              <p:par>
                                <p:cTn id="179" presetID="53" presetClass="entr" presetSubtype="16" fill="hold" nodeType="afterEffect">
                                  <p:stCondLst>
                                    <p:cond delay="0"/>
                                  </p:stCondLst>
                                  <p:childTnLst>
                                    <p:set>
                                      <p:cBhvr>
                                        <p:cTn id="180" dur="1" fill="hold">
                                          <p:stCondLst>
                                            <p:cond delay="0"/>
                                          </p:stCondLst>
                                        </p:cTn>
                                        <p:tgtEl>
                                          <p:spTgt spid="29"/>
                                        </p:tgtEl>
                                        <p:attrNameLst>
                                          <p:attrName>style.visibility</p:attrName>
                                        </p:attrNameLst>
                                      </p:cBhvr>
                                      <p:to>
                                        <p:strVal val="visible"/>
                                      </p:to>
                                    </p:set>
                                    <p:anim calcmode="lin" valueType="num">
                                      <p:cBhvr>
                                        <p:cTn id="181" dur="500" fill="hold"/>
                                        <p:tgtEl>
                                          <p:spTgt spid="29"/>
                                        </p:tgtEl>
                                        <p:attrNameLst>
                                          <p:attrName>ppt_w</p:attrName>
                                        </p:attrNameLst>
                                      </p:cBhvr>
                                      <p:tavLst>
                                        <p:tav tm="0">
                                          <p:val>
                                            <p:fltVal val="0"/>
                                          </p:val>
                                        </p:tav>
                                        <p:tav tm="100000">
                                          <p:val>
                                            <p:strVal val="#ppt_w"/>
                                          </p:val>
                                        </p:tav>
                                      </p:tavLst>
                                    </p:anim>
                                    <p:anim calcmode="lin" valueType="num">
                                      <p:cBhvr>
                                        <p:cTn id="182" dur="500" fill="hold"/>
                                        <p:tgtEl>
                                          <p:spTgt spid="29"/>
                                        </p:tgtEl>
                                        <p:attrNameLst>
                                          <p:attrName>ppt_h</p:attrName>
                                        </p:attrNameLst>
                                      </p:cBhvr>
                                      <p:tavLst>
                                        <p:tav tm="0">
                                          <p:val>
                                            <p:fltVal val="0"/>
                                          </p:val>
                                        </p:tav>
                                        <p:tav tm="100000">
                                          <p:val>
                                            <p:strVal val="#ppt_h"/>
                                          </p:val>
                                        </p:tav>
                                      </p:tavLst>
                                    </p:anim>
                                    <p:animEffect transition="in" filter="fade">
                                      <p:cBhvr>
                                        <p:cTn id="18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P spid="32" grpId="0" animBg="1"/>
      <p:bldP spid="39" grpId="0" animBg="1"/>
      <p:bldP spid="46" grpId="0"/>
      <p:bldP spid="47" grpId="0"/>
      <p:bldP spid="48" grpId="0"/>
      <p:bldP spid="49" grpId="0"/>
      <p:bldP spid="51"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dirty="0"/>
              <a:t>Enter your subhead line here</a:t>
            </a:r>
          </a:p>
        </p:txBody>
      </p:sp>
      <p:sp>
        <p:nvSpPr>
          <p:cNvPr id="2" name="Title 1"/>
          <p:cNvSpPr>
            <a:spLocks noGrp="1"/>
          </p:cNvSpPr>
          <p:nvPr>
            <p:ph type="title"/>
          </p:nvPr>
        </p:nvSpPr>
        <p:spPr/>
        <p:txBody>
          <a:bodyPr/>
          <a:lstStyle/>
          <a:p>
            <a:r>
              <a:rPr lang="zh-CN" altLang="en-US" dirty="0"/>
              <a:t>售前业务办理流程</a:t>
            </a:r>
            <a:endParaRPr lang="en-US" dirty="0"/>
          </a:p>
        </p:txBody>
      </p:sp>
      <p:sp>
        <p:nvSpPr>
          <p:cNvPr id="41" name="Notched Right Arrow 40"/>
          <p:cNvSpPr/>
          <p:nvPr/>
        </p:nvSpPr>
        <p:spPr>
          <a:xfrm>
            <a:off x="529271" y="3778895"/>
            <a:ext cx="11133459" cy="617934"/>
          </a:xfrm>
          <a:prstGeom prst="notchedRightArrow">
            <a:avLst>
              <a:gd name="adj1" fmla="val 100000"/>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nhaltsplatzhalter 4"/>
          <p:cNvSpPr txBox="1">
            <a:spLocks/>
          </p:cNvSpPr>
          <p:nvPr/>
        </p:nvSpPr>
        <p:spPr>
          <a:xfrm>
            <a:off x="1033651" y="5198247"/>
            <a:ext cx="2320705"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1"/>
                </a:solidFill>
                <a:latin typeface="+mj-lt"/>
              </a:rPr>
              <a:t>用户填写申请表</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100" dirty="0" smtClean="0">
                <a:solidFill>
                  <a:schemeClr val="bg1">
                    <a:lumMod val="65000"/>
                  </a:schemeClr>
                </a:solidFill>
                <a:latin typeface="+mn-lt"/>
              </a:rPr>
              <a:t>用户到村里或居委会填写申请信息</a:t>
            </a:r>
            <a:endParaRPr lang="en-US" sz="1100" dirty="0">
              <a:solidFill>
                <a:schemeClr val="bg1">
                  <a:lumMod val="65000"/>
                </a:schemeClr>
              </a:solidFill>
              <a:latin typeface="+mn-lt"/>
            </a:endParaRPr>
          </a:p>
        </p:txBody>
      </p:sp>
      <p:sp>
        <p:nvSpPr>
          <p:cNvPr id="102" name="Inhaltsplatzhalter 4"/>
          <p:cNvSpPr txBox="1">
            <a:spLocks/>
          </p:cNvSpPr>
          <p:nvPr/>
        </p:nvSpPr>
        <p:spPr>
          <a:xfrm>
            <a:off x="3094068" y="2124805"/>
            <a:ext cx="2320705" cy="93871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a:solidFill>
                  <a:schemeClr val="accent2"/>
                </a:solidFill>
                <a:latin typeface="+mj-lt"/>
              </a:rPr>
              <a:t>信息录入系统</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100" dirty="0" smtClean="0">
                <a:solidFill>
                  <a:schemeClr val="bg1">
                    <a:lumMod val="65000"/>
                  </a:schemeClr>
                </a:solidFill>
                <a:latin typeface="+mn-lt"/>
              </a:rPr>
              <a:t>村里工作人员根据用户填写信息录入到系统。</a:t>
            </a:r>
            <a:r>
              <a:rPr lang="zh-CN" altLang="en-US" sz="1100" dirty="0">
                <a:solidFill>
                  <a:schemeClr val="bg1">
                    <a:lumMod val="65000"/>
                  </a:schemeClr>
                </a:solidFill>
                <a:latin typeface="+mn-lt"/>
              </a:rPr>
              <a:t>并打印出来给与用户签字并确认各类信息。</a:t>
            </a:r>
            <a:endParaRPr lang="en-US" sz="1100" dirty="0">
              <a:solidFill>
                <a:schemeClr val="bg1">
                  <a:lumMod val="65000"/>
                </a:schemeClr>
              </a:solidFill>
              <a:latin typeface="+mn-lt"/>
            </a:endParaRPr>
          </a:p>
        </p:txBody>
      </p:sp>
      <p:sp>
        <p:nvSpPr>
          <p:cNvPr id="103" name="Inhaltsplatzhalter 4"/>
          <p:cNvSpPr txBox="1">
            <a:spLocks/>
          </p:cNvSpPr>
          <p:nvPr/>
        </p:nvSpPr>
        <p:spPr>
          <a:xfrm>
            <a:off x="5073874" y="5198247"/>
            <a:ext cx="2320705" cy="6001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smtClean="0">
                <a:solidFill>
                  <a:schemeClr val="accent1"/>
                </a:solidFill>
                <a:latin typeface="+mj-lt"/>
              </a:rPr>
              <a:t>村里审核</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100" dirty="0" smtClean="0">
                <a:solidFill>
                  <a:schemeClr val="bg1">
                    <a:lumMod val="65000"/>
                  </a:schemeClr>
                </a:solidFill>
                <a:latin typeface="+mn-lt"/>
              </a:rPr>
              <a:t>村里提交审核，并输入审核人姓名</a:t>
            </a:r>
            <a:endParaRPr lang="en-US" sz="1100" dirty="0">
              <a:solidFill>
                <a:schemeClr val="bg1">
                  <a:lumMod val="65000"/>
                </a:schemeClr>
              </a:solidFill>
              <a:latin typeface="+mn-lt"/>
            </a:endParaRPr>
          </a:p>
        </p:txBody>
      </p:sp>
      <p:sp>
        <p:nvSpPr>
          <p:cNvPr id="104" name="Inhaltsplatzhalter 4"/>
          <p:cNvSpPr txBox="1">
            <a:spLocks/>
          </p:cNvSpPr>
          <p:nvPr/>
        </p:nvSpPr>
        <p:spPr>
          <a:xfrm>
            <a:off x="7150386" y="1955990"/>
            <a:ext cx="2732206" cy="64633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smtClean="0">
                <a:solidFill>
                  <a:schemeClr val="accent4"/>
                </a:solidFill>
                <a:latin typeface="+mj-lt"/>
              </a:rPr>
              <a:t>镇里审核</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400" b="1" dirty="0" smtClean="0">
                <a:solidFill>
                  <a:schemeClr val="accent1"/>
                </a:solidFill>
                <a:latin typeface="+mj-lt"/>
              </a:rPr>
              <a:t>镇里根据订单信息进行审核</a:t>
            </a:r>
            <a:endParaRPr lang="en-US" sz="1100" dirty="0">
              <a:solidFill>
                <a:schemeClr val="bg1">
                  <a:lumMod val="65000"/>
                </a:schemeClr>
              </a:solidFill>
              <a:latin typeface="+mn-lt"/>
            </a:endParaRPr>
          </a:p>
        </p:txBody>
      </p:sp>
      <p:sp>
        <p:nvSpPr>
          <p:cNvPr id="105" name="Inhaltsplatzhalter 4"/>
          <p:cNvSpPr txBox="1">
            <a:spLocks/>
          </p:cNvSpPr>
          <p:nvPr/>
        </p:nvSpPr>
        <p:spPr>
          <a:xfrm>
            <a:off x="8459306" y="5028970"/>
            <a:ext cx="3283349" cy="1446550"/>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400" b="1" dirty="0" smtClean="0">
                <a:solidFill>
                  <a:schemeClr val="accent5"/>
                </a:solidFill>
                <a:latin typeface="+mj-lt"/>
              </a:rPr>
              <a:t>分配施工</a:t>
            </a:r>
            <a:r>
              <a:rPr lang="zh-CN" altLang="en-US" sz="1400" b="1" dirty="0">
                <a:solidFill>
                  <a:schemeClr val="accent5"/>
                </a:solidFill>
                <a:latin typeface="+mj-lt"/>
              </a:rPr>
              <a:t>确认完工并落葬</a:t>
            </a:r>
            <a:r>
              <a:rPr lang="en-US" sz="1400" b="1" dirty="0">
                <a:solidFill>
                  <a:schemeClr val="accent1"/>
                </a:solidFill>
                <a:latin typeface="+mj-lt"/>
              </a:rPr>
              <a:t/>
            </a:r>
            <a:br>
              <a:rPr lang="en-US" sz="1400" b="1" dirty="0">
                <a:solidFill>
                  <a:schemeClr val="accent1"/>
                </a:solidFill>
                <a:latin typeface="+mj-lt"/>
              </a:rPr>
            </a:br>
            <a:r>
              <a:rPr lang="en-US" sz="1400" b="1" dirty="0">
                <a:solidFill>
                  <a:schemeClr val="accent1"/>
                </a:solidFill>
                <a:latin typeface="+mj-lt"/>
              </a:rPr>
              <a:t/>
            </a:r>
            <a:br>
              <a:rPr lang="en-US" sz="1400" b="1" dirty="0">
                <a:solidFill>
                  <a:schemeClr val="accent1"/>
                </a:solidFill>
                <a:latin typeface="+mj-lt"/>
              </a:rPr>
            </a:br>
            <a:r>
              <a:rPr lang="zh-CN" altLang="en-US" sz="1400" b="1" dirty="0">
                <a:solidFill>
                  <a:schemeClr val="accent1"/>
                </a:solidFill>
                <a:latin typeface="+mj-lt"/>
              </a:rPr>
              <a:t>根据完工日期记录，客户随时可到园区进行查看施工后的确认。</a:t>
            </a:r>
            <a:endParaRPr lang="en-US" altLang="zh-CN" sz="1400" b="1" dirty="0">
              <a:solidFill>
                <a:schemeClr val="accent1"/>
              </a:solidFill>
              <a:latin typeface="+mj-lt"/>
            </a:endParaRPr>
          </a:p>
          <a:p>
            <a:pPr marL="0" indent="0">
              <a:lnSpc>
                <a:spcPct val="100000"/>
              </a:lnSpc>
              <a:spcAft>
                <a:spcPts val="1200"/>
              </a:spcAft>
              <a:buNone/>
            </a:pPr>
            <a:r>
              <a:rPr lang="zh-CN" altLang="en-US" sz="1400" b="1" dirty="0">
                <a:solidFill>
                  <a:schemeClr val="accent1"/>
                </a:solidFill>
                <a:latin typeface="+mj-lt"/>
              </a:rPr>
              <a:t>落葬预约可以通过电话和现场或微信上面提交预约时间。用户按时来落葬</a:t>
            </a:r>
            <a:endParaRPr lang="en-US" sz="1100" dirty="0">
              <a:solidFill>
                <a:schemeClr val="bg1">
                  <a:lumMod val="65000"/>
                </a:schemeClr>
              </a:solidFill>
              <a:latin typeface="+mn-lt"/>
            </a:endParaRPr>
          </a:p>
        </p:txBody>
      </p:sp>
      <p:grpSp>
        <p:nvGrpSpPr>
          <p:cNvPr id="44" name="Group 43"/>
          <p:cNvGrpSpPr/>
          <p:nvPr/>
        </p:nvGrpSpPr>
        <p:grpSpPr>
          <a:xfrm>
            <a:off x="1033651" y="3243118"/>
            <a:ext cx="2012064" cy="1689490"/>
            <a:chOff x="1033651" y="3243118"/>
            <a:chExt cx="2012064" cy="1689490"/>
          </a:xfrm>
        </p:grpSpPr>
        <p:grpSp>
          <p:nvGrpSpPr>
            <p:cNvPr id="13" name="Group 12"/>
            <p:cNvGrpSpPr/>
            <p:nvPr/>
          </p:nvGrpSpPr>
          <p:grpSpPr>
            <a:xfrm>
              <a:off x="1033651" y="3243118"/>
              <a:ext cx="2012064" cy="1689490"/>
              <a:chOff x="1887538" y="1622425"/>
              <a:chExt cx="1584325" cy="1330326"/>
            </a:xfrm>
          </p:grpSpPr>
          <p:sp>
            <p:nvSpPr>
              <p:cNvPr id="5"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6" name="Inhaltsplatzhalter 4"/>
            <p:cNvSpPr txBox="1">
              <a:spLocks/>
            </p:cNvSpPr>
            <p:nvPr/>
          </p:nvSpPr>
          <p:spPr>
            <a:xfrm>
              <a:off x="1566594"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01</a:t>
              </a:r>
              <a:endParaRPr lang="en-US" sz="2800" dirty="0">
                <a:latin typeface="+mn-lt"/>
              </a:endParaRPr>
            </a:p>
          </p:txBody>
        </p:sp>
      </p:grpSp>
      <p:grpSp>
        <p:nvGrpSpPr>
          <p:cNvPr id="45" name="Group 44"/>
          <p:cNvGrpSpPr/>
          <p:nvPr/>
        </p:nvGrpSpPr>
        <p:grpSpPr>
          <a:xfrm>
            <a:off x="3061810" y="3243118"/>
            <a:ext cx="2012064" cy="1689490"/>
            <a:chOff x="3061810" y="3243118"/>
            <a:chExt cx="2012064" cy="1689490"/>
          </a:xfrm>
        </p:grpSpPr>
        <p:grpSp>
          <p:nvGrpSpPr>
            <p:cNvPr id="14" name="Group 13"/>
            <p:cNvGrpSpPr/>
            <p:nvPr/>
          </p:nvGrpSpPr>
          <p:grpSpPr>
            <a:xfrm>
              <a:off x="3061810" y="3243118"/>
              <a:ext cx="2012064" cy="1689490"/>
              <a:chOff x="1887538" y="1622425"/>
              <a:chExt cx="1584325" cy="1330326"/>
            </a:xfrm>
          </p:grpSpPr>
          <p:sp>
            <p:nvSpPr>
              <p:cNvPr id="15"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7" name="Inhaltsplatzhalter 4"/>
            <p:cNvSpPr txBox="1">
              <a:spLocks/>
            </p:cNvSpPr>
            <p:nvPr/>
          </p:nvSpPr>
          <p:spPr>
            <a:xfrm>
              <a:off x="3602800"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02</a:t>
              </a:r>
              <a:endParaRPr lang="en-US" sz="2800" dirty="0">
                <a:latin typeface="+mn-lt"/>
              </a:endParaRPr>
            </a:p>
          </p:txBody>
        </p:sp>
      </p:grpSp>
      <p:grpSp>
        <p:nvGrpSpPr>
          <p:cNvPr id="64" name="Group 63"/>
          <p:cNvGrpSpPr/>
          <p:nvPr/>
        </p:nvGrpSpPr>
        <p:grpSpPr>
          <a:xfrm>
            <a:off x="5089969" y="3243118"/>
            <a:ext cx="2012064" cy="1689490"/>
            <a:chOff x="5089969" y="3243118"/>
            <a:chExt cx="2012064" cy="1689490"/>
          </a:xfrm>
        </p:grpSpPr>
        <p:grpSp>
          <p:nvGrpSpPr>
            <p:cNvPr id="23" name="Group 22"/>
            <p:cNvGrpSpPr/>
            <p:nvPr/>
          </p:nvGrpSpPr>
          <p:grpSpPr>
            <a:xfrm>
              <a:off x="5089969" y="3243118"/>
              <a:ext cx="2012064" cy="1689490"/>
              <a:chOff x="1887538" y="1622425"/>
              <a:chExt cx="1584325" cy="1330326"/>
            </a:xfrm>
          </p:grpSpPr>
          <p:sp>
            <p:nvSpPr>
              <p:cNvPr id="24"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8" name="Inhaltsplatzhalter 4"/>
            <p:cNvSpPr txBox="1">
              <a:spLocks/>
            </p:cNvSpPr>
            <p:nvPr/>
          </p:nvSpPr>
          <p:spPr>
            <a:xfrm>
              <a:off x="5626976"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03</a:t>
              </a:r>
              <a:endParaRPr lang="en-US" sz="2800" dirty="0">
                <a:latin typeface="+mn-lt"/>
              </a:endParaRPr>
            </a:p>
          </p:txBody>
        </p:sp>
      </p:grpSp>
      <p:grpSp>
        <p:nvGrpSpPr>
          <p:cNvPr id="65" name="Group 64"/>
          <p:cNvGrpSpPr/>
          <p:nvPr/>
        </p:nvGrpSpPr>
        <p:grpSpPr>
          <a:xfrm>
            <a:off x="7118128" y="3243118"/>
            <a:ext cx="2012064" cy="1689490"/>
            <a:chOff x="7118128" y="3243118"/>
            <a:chExt cx="2012064" cy="1689490"/>
          </a:xfrm>
        </p:grpSpPr>
        <p:grpSp>
          <p:nvGrpSpPr>
            <p:cNvPr id="32" name="Group 31"/>
            <p:cNvGrpSpPr/>
            <p:nvPr/>
          </p:nvGrpSpPr>
          <p:grpSpPr>
            <a:xfrm>
              <a:off x="7118128" y="3243118"/>
              <a:ext cx="2012064" cy="1689490"/>
              <a:chOff x="1887538" y="1622425"/>
              <a:chExt cx="1584325" cy="1330326"/>
            </a:xfrm>
          </p:grpSpPr>
          <p:sp>
            <p:nvSpPr>
              <p:cNvPr id="33"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9" name="Inhaltsplatzhalter 4"/>
            <p:cNvSpPr txBox="1">
              <a:spLocks/>
            </p:cNvSpPr>
            <p:nvPr/>
          </p:nvSpPr>
          <p:spPr>
            <a:xfrm>
              <a:off x="7659118"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04</a:t>
              </a:r>
              <a:endParaRPr lang="en-US" sz="2800" dirty="0">
                <a:latin typeface="+mn-lt"/>
              </a:endParaRPr>
            </a:p>
          </p:txBody>
        </p:sp>
      </p:grpSp>
      <p:grpSp>
        <p:nvGrpSpPr>
          <p:cNvPr id="66" name="Group 65"/>
          <p:cNvGrpSpPr/>
          <p:nvPr/>
        </p:nvGrpSpPr>
        <p:grpSpPr>
          <a:xfrm>
            <a:off x="9146286" y="3243118"/>
            <a:ext cx="2012064" cy="1689490"/>
            <a:chOff x="9146286" y="3243118"/>
            <a:chExt cx="2012064" cy="1689490"/>
          </a:xfrm>
        </p:grpSpPr>
        <p:grpSp>
          <p:nvGrpSpPr>
            <p:cNvPr id="92" name="Group 91"/>
            <p:cNvGrpSpPr/>
            <p:nvPr/>
          </p:nvGrpSpPr>
          <p:grpSpPr>
            <a:xfrm>
              <a:off x="9146286" y="3243118"/>
              <a:ext cx="2012064" cy="1689490"/>
              <a:chOff x="1887538" y="1622425"/>
              <a:chExt cx="1584325" cy="1330326"/>
            </a:xfrm>
          </p:grpSpPr>
          <p:sp>
            <p:nvSpPr>
              <p:cNvPr id="93" name="Freeform 5"/>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6"/>
              <p:cNvSpPr>
                <a:spLocks/>
              </p:cNvSpPr>
              <p:nvPr/>
            </p:nvSpPr>
            <p:spPr bwMode="auto">
              <a:xfrm>
                <a:off x="1912938" y="1622425"/>
                <a:ext cx="1558925" cy="665163"/>
              </a:xfrm>
              <a:custGeom>
                <a:avLst/>
                <a:gdLst>
                  <a:gd name="T0" fmla="*/ 0 w 982"/>
                  <a:gd name="T1" fmla="*/ 0 h 419"/>
                  <a:gd name="T2" fmla="*/ 331 w 982"/>
                  <a:gd name="T3" fmla="*/ 0 h 419"/>
                  <a:gd name="T4" fmla="*/ 982 w 982"/>
                  <a:gd name="T5" fmla="*/ 419 h 419"/>
                  <a:gd name="T6" fmla="*/ 446 w 982"/>
                  <a:gd name="T7" fmla="*/ 419 h 419"/>
                  <a:gd name="T8" fmla="*/ 0 w 982"/>
                  <a:gd name="T9" fmla="*/ 0 h 419"/>
                </a:gdLst>
                <a:ahLst/>
                <a:cxnLst>
                  <a:cxn ang="0">
                    <a:pos x="T0" y="T1"/>
                  </a:cxn>
                  <a:cxn ang="0">
                    <a:pos x="T2" y="T3"/>
                  </a:cxn>
                  <a:cxn ang="0">
                    <a:pos x="T4" y="T5"/>
                  </a:cxn>
                  <a:cxn ang="0">
                    <a:pos x="T6" y="T7"/>
                  </a:cxn>
                  <a:cxn ang="0">
                    <a:pos x="T8" y="T9"/>
                  </a:cxn>
                </a:cxnLst>
                <a:rect l="0" t="0" r="r" b="b"/>
                <a:pathLst>
                  <a:path w="982" h="419">
                    <a:moveTo>
                      <a:pt x="0" y="0"/>
                    </a:moveTo>
                    <a:lnTo>
                      <a:pt x="331" y="0"/>
                    </a:lnTo>
                    <a:lnTo>
                      <a:pt x="982" y="419"/>
                    </a:lnTo>
                    <a:lnTo>
                      <a:pt x="446" y="4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8"/>
              <p:cNvSpPr>
                <a:spLocks/>
              </p:cNvSpPr>
              <p:nvPr/>
            </p:nvSpPr>
            <p:spPr bwMode="auto">
              <a:xfrm>
                <a:off x="1912938" y="2287588"/>
                <a:ext cx="1558925" cy="665163"/>
              </a:xfrm>
              <a:custGeom>
                <a:avLst/>
                <a:gdLst>
                  <a:gd name="T0" fmla="*/ 982 w 982"/>
                  <a:gd name="T1" fmla="*/ 0 h 419"/>
                  <a:gd name="T2" fmla="*/ 446 w 982"/>
                  <a:gd name="T3" fmla="*/ 0 h 419"/>
                  <a:gd name="T4" fmla="*/ 0 w 982"/>
                  <a:gd name="T5" fmla="*/ 419 h 419"/>
                  <a:gd name="T6" fmla="*/ 331 w 982"/>
                  <a:gd name="T7" fmla="*/ 419 h 419"/>
                  <a:gd name="T8" fmla="*/ 982 w 982"/>
                  <a:gd name="T9" fmla="*/ 0 h 419"/>
                </a:gdLst>
                <a:ahLst/>
                <a:cxnLst>
                  <a:cxn ang="0">
                    <a:pos x="T0" y="T1"/>
                  </a:cxn>
                  <a:cxn ang="0">
                    <a:pos x="T2" y="T3"/>
                  </a:cxn>
                  <a:cxn ang="0">
                    <a:pos x="T4" y="T5"/>
                  </a:cxn>
                  <a:cxn ang="0">
                    <a:pos x="T6" y="T7"/>
                  </a:cxn>
                  <a:cxn ang="0">
                    <a:pos x="T8" y="T9"/>
                  </a:cxn>
                </a:cxnLst>
                <a:rect l="0" t="0" r="r" b="b"/>
                <a:pathLst>
                  <a:path w="982" h="419">
                    <a:moveTo>
                      <a:pt x="982" y="0"/>
                    </a:moveTo>
                    <a:lnTo>
                      <a:pt x="446" y="0"/>
                    </a:lnTo>
                    <a:lnTo>
                      <a:pt x="0" y="419"/>
                    </a:lnTo>
                    <a:lnTo>
                      <a:pt x="331" y="419"/>
                    </a:lnTo>
                    <a:lnTo>
                      <a:pt x="9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
              <p:cNvSpPr>
                <a:spLocks/>
              </p:cNvSpPr>
              <p:nvPr/>
            </p:nvSpPr>
            <p:spPr bwMode="auto">
              <a:xfrm>
                <a:off x="1887538" y="2287588"/>
                <a:ext cx="733425" cy="665163"/>
              </a:xfrm>
              <a:custGeom>
                <a:avLst/>
                <a:gdLst>
                  <a:gd name="T0" fmla="*/ 462 w 462"/>
                  <a:gd name="T1" fmla="*/ 0 h 419"/>
                  <a:gd name="T2" fmla="*/ 307 w 462"/>
                  <a:gd name="T3" fmla="*/ 0 h 419"/>
                  <a:gd name="T4" fmla="*/ 0 w 462"/>
                  <a:gd name="T5" fmla="*/ 419 h 419"/>
                  <a:gd name="T6" fmla="*/ 16 w 462"/>
                  <a:gd name="T7" fmla="*/ 419 h 419"/>
                  <a:gd name="T8" fmla="*/ 462 w 462"/>
                  <a:gd name="T9" fmla="*/ 0 h 419"/>
                </a:gdLst>
                <a:ahLst/>
                <a:cxnLst>
                  <a:cxn ang="0">
                    <a:pos x="T0" y="T1"/>
                  </a:cxn>
                  <a:cxn ang="0">
                    <a:pos x="T2" y="T3"/>
                  </a:cxn>
                  <a:cxn ang="0">
                    <a:pos x="T4" y="T5"/>
                  </a:cxn>
                  <a:cxn ang="0">
                    <a:pos x="T6" y="T7"/>
                  </a:cxn>
                  <a:cxn ang="0">
                    <a:pos x="T8" y="T9"/>
                  </a:cxn>
                </a:cxnLst>
                <a:rect l="0" t="0" r="r" b="b"/>
                <a:pathLst>
                  <a:path w="462" h="419">
                    <a:moveTo>
                      <a:pt x="462" y="0"/>
                    </a:moveTo>
                    <a:lnTo>
                      <a:pt x="307" y="0"/>
                    </a:lnTo>
                    <a:lnTo>
                      <a:pt x="0" y="419"/>
                    </a:lnTo>
                    <a:lnTo>
                      <a:pt x="16" y="419"/>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1"/>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2"/>
              <p:cNvSpPr>
                <a:spLocks/>
              </p:cNvSpPr>
              <p:nvPr/>
            </p:nvSpPr>
            <p:spPr bwMode="auto">
              <a:xfrm>
                <a:off x="1887538" y="1622425"/>
                <a:ext cx="733425" cy="665163"/>
              </a:xfrm>
              <a:custGeom>
                <a:avLst/>
                <a:gdLst>
                  <a:gd name="T0" fmla="*/ 16 w 462"/>
                  <a:gd name="T1" fmla="*/ 0 h 419"/>
                  <a:gd name="T2" fmla="*/ 0 w 462"/>
                  <a:gd name="T3" fmla="*/ 0 h 419"/>
                  <a:gd name="T4" fmla="*/ 307 w 462"/>
                  <a:gd name="T5" fmla="*/ 419 h 419"/>
                  <a:gd name="T6" fmla="*/ 462 w 462"/>
                  <a:gd name="T7" fmla="*/ 419 h 419"/>
                  <a:gd name="T8" fmla="*/ 16 w 462"/>
                  <a:gd name="T9" fmla="*/ 0 h 419"/>
                </a:gdLst>
                <a:ahLst/>
                <a:cxnLst>
                  <a:cxn ang="0">
                    <a:pos x="T0" y="T1"/>
                  </a:cxn>
                  <a:cxn ang="0">
                    <a:pos x="T2" y="T3"/>
                  </a:cxn>
                  <a:cxn ang="0">
                    <a:pos x="T4" y="T5"/>
                  </a:cxn>
                  <a:cxn ang="0">
                    <a:pos x="T6" y="T7"/>
                  </a:cxn>
                  <a:cxn ang="0">
                    <a:pos x="T8" y="T9"/>
                  </a:cxn>
                </a:cxnLst>
                <a:rect l="0" t="0" r="r" b="b"/>
                <a:pathLst>
                  <a:path w="462" h="419">
                    <a:moveTo>
                      <a:pt x="16" y="0"/>
                    </a:moveTo>
                    <a:lnTo>
                      <a:pt x="0" y="0"/>
                    </a:lnTo>
                    <a:lnTo>
                      <a:pt x="307" y="419"/>
                    </a:lnTo>
                    <a:lnTo>
                      <a:pt x="462" y="419"/>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0" name="Inhaltsplatzhalter 4"/>
            <p:cNvSpPr txBox="1">
              <a:spLocks/>
            </p:cNvSpPr>
            <p:nvPr/>
          </p:nvSpPr>
          <p:spPr>
            <a:xfrm>
              <a:off x="9711487" y="3401046"/>
              <a:ext cx="796986" cy="553998"/>
            </a:xfrm>
            <a:prstGeom prst="rect">
              <a:avLst/>
            </a:prstGeom>
          </p:spPr>
          <p:txBody>
            <a:bodyPr wrap="square" lIns="0" tIns="0" rIns="0" bIns="0" anchor="ctr">
              <a:spAutoFit/>
              <a:scene3d>
                <a:camera prst="isometricOffAxis1Top"/>
                <a:lightRig rig="threePt" dir="t"/>
              </a:scene3d>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latin typeface="+mj-lt"/>
                </a:rPr>
                <a:t>05</a:t>
              </a:r>
              <a:endParaRPr lang="en-US" sz="2800" dirty="0">
                <a:latin typeface="+mn-lt"/>
              </a:endParaRPr>
            </a:p>
          </p:txBody>
        </p:sp>
      </p:grpSp>
      <p:sp>
        <p:nvSpPr>
          <p:cNvPr id="111" name="Freeform 25"/>
          <p:cNvSpPr>
            <a:spLocks noEditPoints="1"/>
          </p:cNvSpPr>
          <p:nvPr/>
        </p:nvSpPr>
        <p:spPr bwMode="auto">
          <a:xfrm>
            <a:off x="1803340" y="4325510"/>
            <a:ext cx="309332" cy="309332"/>
          </a:xfrm>
          <a:custGeom>
            <a:avLst/>
            <a:gdLst/>
            <a:ahLst/>
            <a:cxnLst>
              <a:cxn ang="0">
                <a:pos x="114" y="98"/>
              </a:cxn>
              <a:cxn ang="0">
                <a:pos x="94" y="78"/>
              </a:cxn>
              <a:cxn ang="0">
                <a:pos x="102" y="50"/>
              </a:cxn>
              <a:cxn ang="0">
                <a:pos x="51" y="0"/>
              </a:cxn>
              <a:cxn ang="0">
                <a:pos x="0" y="50"/>
              </a:cxn>
              <a:cxn ang="0">
                <a:pos x="51" y="101"/>
              </a:cxn>
              <a:cxn ang="0">
                <a:pos x="78" y="93"/>
              </a:cxn>
              <a:cxn ang="0">
                <a:pos x="98" y="113"/>
              </a:cxn>
              <a:cxn ang="0">
                <a:pos x="104" y="113"/>
              </a:cxn>
              <a:cxn ang="0">
                <a:pos x="114" y="103"/>
              </a:cxn>
              <a:cxn ang="0">
                <a:pos x="114" y="98"/>
              </a:cxn>
              <a:cxn ang="0">
                <a:pos x="51" y="87"/>
              </a:cxn>
              <a:cxn ang="0">
                <a:pos x="15" y="50"/>
              </a:cxn>
              <a:cxn ang="0">
                <a:pos x="51" y="14"/>
              </a:cxn>
              <a:cxn ang="0">
                <a:pos x="87" y="50"/>
              </a:cxn>
              <a:cxn ang="0">
                <a:pos x="51" y="87"/>
              </a:cxn>
            </a:cxnLst>
            <a:rect l="0" t="0" r="r" b="b"/>
            <a:pathLst>
              <a:path w="115" h="115">
                <a:moveTo>
                  <a:pt x="114" y="98"/>
                </a:moveTo>
                <a:cubicBezTo>
                  <a:pt x="94" y="78"/>
                  <a:pt x="94" y="78"/>
                  <a:pt x="94" y="78"/>
                </a:cubicBezTo>
                <a:cubicBezTo>
                  <a:pt x="99" y="70"/>
                  <a:pt x="102" y="60"/>
                  <a:pt x="102" y="50"/>
                </a:cubicBezTo>
                <a:cubicBezTo>
                  <a:pt x="102" y="22"/>
                  <a:pt x="79" y="0"/>
                  <a:pt x="51" y="0"/>
                </a:cubicBezTo>
                <a:cubicBezTo>
                  <a:pt x="23" y="0"/>
                  <a:pt x="0" y="22"/>
                  <a:pt x="0" y="50"/>
                </a:cubicBezTo>
                <a:cubicBezTo>
                  <a:pt x="0" y="78"/>
                  <a:pt x="23" y="101"/>
                  <a:pt x="51" y="101"/>
                </a:cubicBezTo>
                <a:cubicBezTo>
                  <a:pt x="61" y="101"/>
                  <a:pt x="71" y="98"/>
                  <a:pt x="78" y="93"/>
                </a:cubicBezTo>
                <a:cubicBezTo>
                  <a:pt x="98" y="113"/>
                  <a:pt x="98" y="113"/>
                  <a:pt x="98" y="113"/>
                </a:cubicBezTo>
                <a:cubicBezTo>
                  <a:pt x="100" y="115"/>
                  <a:pt x="102" y="115"/>
                  <a:pt x="104" y="113"/>
                </a:cubicBezTo>
                <a:cubicBezTo>
                  <a:pt x="114" y="103"/>
                  <a:pt x="114" y="103"/>
                  <a:pt x="114" y="103"/>
                </a:cubicBezTo>
                <a:cubicBezTo>
                  <a:pt x="115" y="101"/>
                  <a:pt x="115" y="99"/>
                  <a:pt x="114" y="98"/>
                </a:cubicBezTo>
                <a:close/>
                <a:moveTo>
                  <a:pt x="51" y="87"/>
                </a:moveTo>
                <a:cubicBezTo>
                  <a:pt x="31" y="87"/>
                  <a:pt x="15" y="70"/>
                  <a:pt x="15" y="50"/>
                </a:cubicBezTo>
                <a:cubicBezTo>
                  <a:pt x="15" y="30"/>
                  <a:pt x="31" y="14"/>
                  <a:pt x="51" y="14"/>
                </a:cubicBezTo>
                <a:cubicBezTo>
                  <a:pt x="71" y="14"/>
                  <a:pt x="87" y="30"/>
                  <a:pt x="87" y="50"/>
                </a:cubicBezTo>
                <a:cubicBezTo>
                  <a:pt x="87" y="70"/>
                  <a:pt x="71" y="87"/>
                  <a:pt x="51" y="8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33"/>
          <p:cNvSpPr>
            <a:spLocks/>
          </p:cNvSpPr>
          <p:nvPr/>
        </p:nvSpPr>
        <p:spPr bwMode="auto">
          <a:xfrm>
            <a:off x="3772763" y="4274218"/>
            <a:ext cx="345169" cy="348880"/>
          </a:xfrm>
          <a:custGeom>
            <a:avLst/>
            <a:gdLst/>
            <a:ahLst/>
            <a:cxnLst>
              <a:cxn ang="0">
                <a:pos x="112" y="89"/>
              </a:cxn>
              <a:cxn ang="0">
                <a:pos x="86" y="75"/>
              </a:cxn>
              <a:cxn ang="0">
                <a:pos x="72" y="69"/>
              </a:cxn>
              <a:cxn ang="0">
                <a:pos x="72" y="58"/>
              </a:cxn>
              <a:cxn ang="0">
                <a:pos x="77" y="45"/>
              </a:cxn>
              <a:cxn ang="0">
                <a:pos x="83" y="38"/>
              </a:cxn>
              <a:cxn ang="0">
                <a:pos x="79" y="30"/>
              </a:cxn>
              <a:cxn ang="0">
                <a:pos x="80" y="18"/>
              </a:cxn>
              <a:cxn ang="0">
                <a:pos x="58" y="0"/>
              </a:cxn>
              <a:cxn ang="0">
                <a:pos x="35" y="18"/>
              </a:cxn>
              <a:cxn ang="0">
                <a:pos x="36" y="30"/>
              </a:cxn>
              <a:cxn ang="0">
                <a:pos x="33" y="38"/>
              </a:cxn>
              <a:cxn ang="0">
                <a:pos x="38" y="45"/>
              </a:cxn>
              <a:cxn ang="0">
                <a:pos x="44" y="58"/>
              </a:cxn>
              <a:cxn ang="0">
                <a:pos x="44" y="69"/>
              </a:cxn>
              <a:cxn ang="0">
                <a:pos x="30" y="75"/>
              </a:cxn>
              <a:cxn ang="0">
                <a:pos x="4" y="89"/>
              </a:cxn>
              <a:cxn ang="0">
                <a:pos x="1" y="116"/>
              </a:cxn>
              <a:cxn ang="0">
                <a:pos x="114" y="116"/>
              </a:cxn>
              <a:cxn ang="0">
                <a:pos x="112" y="89"/>
              </a:cxn>
            </a:cxnLst>
            <a:rect l="0" t="0" r="r" b="b"/>
            <a:pathLst>
              <a:path w="115" h="116">
                <a:moveTo>
                  <a:pt x="112" y="89"/>
                </a:moveTo>
                <a:cubicBezTo>
                  <a:pt x="109" y="83"/>
                  <a:pt x="97" y="80"/>
                  <a:pt x="86" y="75"/>
                </a:cubicBezTo>
                <a:cubicBezTo>
                  <a:pt x="75" y="71"/>
                  <a:pt x="72" y="69"/>
                  <a:pt x="72" y="69"/>
                </a:cubicBezTo>
                <a:cubicBezTo>
                  <a:pt x="72" y="58"/>
                  <a:pt x="72" y="58"/>
                  <a:pt x="72" y="58"/>
                </a:cubicBezTo>
                <a:cubicBezTo>
                  <a:pt x="72" y="58"/>
                  <a:pt x="76" y="55"/>
                  <a:pt x="77" y="45"/>
                </a:cubicBezTo>
                <a:cubicBezTo>
                  <a:pt x="80" y="45"/>
                  <a:pt x="83" y="41"/>
                  <a:pt x="83" y="38"/>
                </a:cubicBezTo>
                <a:cubicBezTo>
                  <a:pt x="83" y="36"/>
                  <a:pt x="83" y="29"/>
                  <a:pt x="79" y="30"/>
                </a:cubicBezTo>
                <a:cubicBezTo>
                  <a:pt x="80" y="25"/>
                  <a:pt x="81" y="20"/>
                  <a:pt x="80" y="18"/>
                </a:cubicBezTo>
                <a:cubicBezTo>
                  <a:pt x="80" y="9"/>
                  <a:pt x="71" y="0"/>
                  <a:pt x="58" y="0"/>
                </a:cubicBezTo>
                <a:cubicBezTo>
                  <a:pt x="45" y="0"/>
                  <a:pt x="36" y="9"/>
                  <a:pt x="35" y="18"/>
                </a:cubicBezTo>
                <a:cubicBezTo>
                  <a:pt x="35" y="20"/>
                  <a:pt x="35" y="25"/>
                  <a:pt x="36" y="30"/>
                </a:cubicBezTo>
                <a:cubicBezTo>
                  <a:pt x="33" y="29"/>
                  <a:pt x="32" y="36"/>
                  <a:pt x="33" y="38"/>
                </a:cubicBezTo>
                <a:cubicBezTo>
                  <a:pt x="33" y="41"/>
                  <a:pt x="35" y="45"/>
                  <a:pt x="38" y="45"/>
                </a:cubicBezTo>
                <a:cubicBezTo>
                  <a:pt x="39" y="55"/>
                  <a:pt x="44" y="58"/>
                  <a:pt x="44" y="58"/>
                </a:cubicBezTo>
                <a:cubicBezTo>
                  <a:pt x="44" y="69"/>
                  <a:pt x="44" y="69"/>
                  <a:pt x="44" y="69"/>
                </a:cubicBezTo>
                <a:cubicBezTo>
                  <a:pt x="44" y="69"/>
                  <a:pt x="41" y="71"/>
                  <a:pt x="30" y="75"/>
                </a:cubicBezTo>
                <a:cubicBezTo>
                  <a:pt x="18" y="80"/>
                  <a:pt x="7" y="83"/>
                  <a:pt x="4" y="89"/>
                </a:cubicBezTo>
                <a:cubicBezTo>
                  <a:pt x="0" y="93"/>
                  <a:pt x="1" y="116"/>
                  <a:pt x="1" y="116"/>
                </a:cubicBezTo>
                <a:cubicBezTo>
                  <a:pt x="114" y="116"/>
                  <a:pt x="114" y="116"/>
                  <a:pt x="114" y="116"/>
                </a:cubicBezTo>
                <a:cubicBezTo>
                  <a:pt x="114" y="116"/>
                  <a:pt x="115" y="93"/>
                  <a:pt x="112" y="8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3" name="Group 112"/>
          <p:cNvGrpSpPr/>
          <p:nvPr/>
        </p:nvGrpSpPr>
        <p:grpSpPr>
          <a:xfrm>
            <a:off x="7883227" y="4349023"/>
            <a:ext cx="332673" cy="250839"/>
            <a:chOff x="857250" y="3806825"/>
            <a:chExt cx="296863" cy="223838"/>
          </a:xfrm>
          <a:solidFill>
            <a:schemeClr val="bg1"/>
          </a:solidFill>
        </p:grpSpPr>
        <p:sp>
          <p:nvSpPr>
            <p:cNvPr id="114" name="Freeform 148"/>
            <p:cNvSpPr>
              <a:spLocks noEditPoints="1"/>
            </p:cNvSpPr>
            <p:nvPr/>
          </p:nvSpPr>
          <p:spPr bwMode="auto">
            <a:xfrm>
              <a:off x="857250" y="3806825"/>
              <a:ext cx="296863" cy="223838"/>
            </a:xfrm>
            <a:custGeom>
              <a:avLst/>
              <a:gdLst/>
              <a:ahLst/>
              <a:cxnLst>
                <a:cxn ang="0">
                  <a:pos x="102" y="0"/>
                </a:cxn>
                <a:cxn ang="0">
                  <a:pos x="15" y="0"/>
                </a:cxn>
                <a:cxn ang="0">
                  <a:pos x="0" y="14"/>
                </a:cxn>
                <a:cxn ang="0">
                  <a:pos x="0" y="72"/>
                </a:cxn>
                <a:cxn ang="0">
                  <a:pos x="15" y="87"/>
                </a:cxn>
                <a:cxn ang="0">
                  <a:pos x="102" y="87"/>
                </a:cxn>
                <a:cxn ang="0">
                  <a:pos x="116" y="72"/>
                </a:cxn>
                <a:cxn ang="0">
                  <a:pos x="116" y="14"/>
                </a:cxn>
                <a:cxn ang="0">
                  <a:pos x="102" y="0"/>
                </a:cxn>
                <a:cxn ang="0">
                  <a:pos x="109" y="72"/>
                </a:cxn>
                <a:cxn ang="0">
                  <a:pos x="102" y="79"/>
                </a:cxn>
                <a:cxn ang="0">
                  <a:pos x="15" y="79"/>
                </a:cxn>
                <a:cxn ang="0">
                  <a:pos x="7" y="72"/>
                </a:cxn>
                <a:cxn ang="0">
                  <a:pos x="7" y="36"/>
                </a:cxn>
                <a:cxn ang="0">
                  <a:pos x="109" y="36"/>
                </a:cxn>
                <a:cxn ang="0">
                  <a:pos x="109" y="72"/>
                </a:cxn>
                <a:cxn ang="0">
                  <a:pos x="109" y="21"/>
                </a:cxn>
                <a:cxn ang="0">
                  <a:pos x="7" y="21"/>
                </a:cxn>
                <a:cxn ang="0">
                  <a:pos x="7" y="14"/>
                </a:cxn>
                <a:cxn ang="0">
                  <a:pos x="15" y="7"/>
                </a:cxn>
                <a:cxn ang="0">
                  <a:pos x="102" y="7"/>
                </a:cxn>
                <a:cxn ang="0">
                  <a:pos x="109" y="14"/>
                </a:cxn>
                <a:cxn ang="0">
                  <a:pos x="109" y="21"/>
                </a:cxn>
              </a:cxnLst>
              <a:rect l="0" t="0" r="r" b="b"/>
              <a:pathLst>
                <a:path w="116" h="87">
                  <a:moveTo>
                    <a:pt x="102" y="0"/>
                  </a:moveTo>
                  <a:cubicBezTo>
                    <a:pt x="15" y="0"/>
                    <a:pt x="15" y="0"/>
                    <a:pt x="15" y="0"/>
                  </a:cubicBezTo>
                  <a:cubicBezTo>
                    <a:pt x="7" y="0"/>
                    <a:pt x="0" y="6"/>
                    <a:pt x="0" y="14"/>
                  </a:cubicBezTo>
                  <a:cubicBezTo>
                    <a:pt x="0" y="72"/>
                    <a:pt x="0" y="72"/>
                    <a:pt x="0" y="72"/>
                  </a:cubicBezTo>
                  <a:cubicBezTo>
                    <a:pt x="0" y="80"/>
                    <a:pt x="7" y="87"/>
                    <a:pt x="15" y="87"/>
                  </a:cubicBezTo>
                  <a:cubicBezTo>
                    <a:pt x="102" y="87"/>
                    <a:pt x="102" y="87"/>
                    <a:pt x="102" y="87"/>
                  </a:cubicBezTo>
                  <a:cubicBezTo>
                    <a:pt x="110" y="87"/>
                    <a:pt x="116" y="80"/>
                    <a:pt x="116" y="72"/>
                  </a:cubicBezTo>
                  <a:cubicBezTo>
                    <a:pt x="116" y="14"/>
                    <a:pt x="116" y="14"/>
                    <a:pt x="116" y="14"/>
                  </a:cubicBezTo>
                  <a:cubicBezTo>
                    <a:pt x="116" y="6"/>
                    <a:pt x="110" y="0"/>
                    <a:pt x="102" y="0"/>
                  </a:cubicBezTo>
                  <a:close/>
                  <a:moveTo>
                    <a:pt x="109" y="72"/>
                  </a:moveTo>
                  <a:cubicBezTo>
                    <a:pt x="109" y="76"/>
                    <a:pt x="106" y="79"/>
                    <a:pt x="102" y="79"/>
                  </a:cubicBezTo>
                  <a:cubicBezTo>
                    <a:pt x="15" y="79"/>
                    <a:pt x="15" y="79"/>
                    <a:pt x="15" y="79"/>
                  </a:cubicBezTo>
                  <a:cubicBezTo>
                    <a:pt x="11" y="79"/>
                    <a:pt x="7" y="76"/>
                    <a:pt x="7" y="72"/>
                  </a:cubicBezTo>
                  <a:cubicBezTo>
                    <a:pt x="7" y="36"/>
                    <a:pt x="7" y="36"/>
                    <a:pt x="7" y="36"/>
                  </a:cubicBezTo>
                  <a:cubicBezTo>
                    <a:pt x="109" y="36"/>
                    <a:pt x="109" y="36"/>
                    <a:pt x="109" y="36"/>
                  </a:cubicBezTo>
                  <a:lnTo>
                    <a:pt x="109" y="72"/>
                  </a:lnTo>
                  <a:close/>
                  <a:moveTo>
                    <a:pt x="109" y="21"/>
                  </a:moveTo>
                  <a:cubicBezTo>
                    <a:pt x="7" y="21"/>
                    <a:pt x="7" y="21"/>
                    <a:pt x="7" y="21"/>
                  </a:cubicBezTo>
                  <a:cubicBezTo>
                    <a:pt x="7" y="14"/>
                    <a:pt x="7" y="14"/>
                    <a:pt x="7" y="14"/>
                  </a:cubicBezTo>
                  <a:cubicBezTo>
                    <a:pt x="7" y="10"/>
                    <a:pt x="11" y="7"/>
                    <a:pt x="15" y="7"/>
                  </a:cubicBezTo>
                  <a:cubicBezTo>
                    <a:pt x="102" y="7"/>
                    <a:pt x="102" y="7"/>
                    <a:pt x="102" y="7"/>
                  </a:cubicBezTo>
                  <a:cubicBezTo>
                    <a:pt x="106" y="7"/>
                    <a:pt x="109" y="10"/>
                    <a:pt x="109" y="14"/>
                  </a:cubicBezTo>
                  <a:lnTo>
                    <a:pt x="109"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Rectangle 149"/>
            <p:cNvSpPr>
              <a:spLocks noChangeArrowheads="1"/>
            </p:cNvSpPr>
            <p:nvPr/>
          </p:nvSpPr>
          <p:spPr bwMode="auto">
            <a:xfrm>
              <a:off x="895350" y="3917950"/>
              <a:ext cx="111125" cy="174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150"/>
            <p:cNvSpPr>
              <a:spLocks noChangeArrowheads="1"/>
            </p:cNvSpPr>
            <p:nvPr/>
          </p:nvSpPr>
          <p:spPr bwMode="auto">
            <a:xfrm>
              <a:off x="895350" y="3956050"/>
              <a:ext cx="36513" cy="174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Rectangle 151"/>
            <p:cNvSpPr>
              <a:spLocks noChangeArrowheads="1"/>
            </p:cNvSpPr>
            <p:nvPr/>
          </p:nvSpPr>
          <p:spPr bwMode="auto">
            <a:xfrm>
              <a:off x="1062038" y="3917950"/>
              <a:ext cx="5715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18" name="Freeform 153"/>
          <p:cNvSpPr>
            <a:spLocks/>
          </p:cNvSpPr>
          <p:nvPr/>
        </p:nvSpPr>
        <p:spPr bwMode="auto">
          <a:xfrm>
            <a:off x="5837638" y="4327603"/>
            <a:ext cx="309862" cy="308158"/>
          </a:xfrm>
          <a:custGeom>
            <a:avLst/>
            <a:gdLst/>
            <a:ahLst/>
            <a:cxnLst>
              <a:cxn ang="0">
                <a:pos x="91" y="89"/>
              </a:cxn>
              <a:cxn ang="0">
                <a:pos x="80" y="98"/>
              </a:cxn>
              <a:cxn ang="0">
                <a:pos x="43" y="98"/>
              </a:cxn>
              <a:cxn ang="0">
                <a:pos x="38" y="91"/>
              </a:cxn>
              <a:cxn ang="0">
                <a:pos x="43" y="76"/>
              </a:cxn>
              <a:cxn ang="0">
                <a:pos x="101" y="76"/>
              </a:cxn>
              <a:cxn ang="0">
                <a:pos x="113" y="26"/>
              </a:cxn>
              <a:cxn ang="0">
                <a:pos x="21" y="13"/>
              </a:cxn>
              <a:cxn ang="0">
                <a:pos x="13" y="8"/>
              </a:cxn>
              <a:cxn ang="0">
                <a:pos x="14" y="7"/>
              </a:cxn>
              <a:cxn ang="0">
                <a:pos x="7" y="0"/>
              </a:cxn>
              <a:cxn ang="0">
                <a:pos x="0" y="7"/>
              </a:cxn>
              <a:cxn ang="0">
                <a:pos x="7" y="14"/>
              </a:cxn>
              <a:cxn ang="0">
                <a:pos x="8" y="14"/>
              </a:cxn>
              <a:cxn ang="0">
                <a:pos x="17" y="19"/>
              </a:cxn>
              <a:cxn ang="0">
                <a:pos x="31" y="76"/>
              </a:cxn>
              <a:cxn ang="0">
                <a:pos x="35" y="76"/>
              </a:cxn>
              <a:cxn ang="0">
                <a:pos x="31" y="88"/>
              </a:cxn>
              <a:cxn ang="0">
                <a:pos x="31" y="88"/>
              </a:cxn>
              <a:cxn ang="0">
                <a:pos x="19" y="100"/>
              </a:cxn>
              <a:cxn ang="0">
                <a:pos x="31" y="112"/>
              </a:cxn>
              <a:cxn ang="0">
                <a:pos x="42" y="105"/>
              </a:cxn>
              <a:cxn ang="0">
                <a:pos x="80" y="105"/>
              </a:cxn>
              <a:cxn ang="0">
                <a:pos x="91" y="112"/>
              </a:cxn>
              <a:cxn ang="0">
                <a:pos x="103" y="101"/>
              </a:cxn>
              <a:cxn ang="0">
                <a:pos x="91" y="89"/>
              </a:cxn>
            </a:cxnLst>
            <a:rect l="0" t="0" r="r" b="b"/>
            <a:pathLst>
              <a:path w="113" h="112">
                <a:moveTo>
                  <a:pt x="91" y="89"/>
                </a:moveTo>
                <a:cubicBezTo>
                  <a:pt x="86" y="89"/>
                  <a:pt x="81" y="93"/>
                  <a:pt x="80" y="98"/>
                </a:cubicBezTo>
                <a:cubicBezTo>
                  <a:pt x="43" y="98"/>
                  <a:pt x="43" y="98"/>
                  <a:pt x="43" y="98"/>
                </a:cubicBezTo>
                <a:cubicBezTo>
                  <a:pt x="42" y="95"/>
                  <a:pt x="41" y="92"/>
                  <a:pt x="38" y="91"/>
                </a:cubicBezTo>
                <a:cubicBezTo>
                  <a:pt x="43" y="76"/>
                  <a:pt x="43" y="76"/>
                  <a:pt x="43" y="76"/>
                </a:cubicBezTo>
                <a:cubicBezTo>
                  <a:pt x="101" y="76"/>
                  <a:pt x="101" y="76"/>
                  <a:pt x="101" y="76"/>
                </a:cubicBezTo>
                <a:cubicBezTo>
                  <a:pt x="113" y="26"/>
                  <a:pt x="113" y="26"/>
                  <a:pt x="113" y="26"/>
                </a:cubicBezTo>
                <a:cubicBezTo>
                  <a:pt x="21" y="13"/>
                  <a:pt x="21" y="13"/>
                  <a:pt x="21" y="13"/>
                </a:cubicBezTo>
                <a:cubicBezTo>
                  <a:pt x="13" y="8"/>
                  <a:pt x="13" y="8"/>
                  <a:pt x="13" y="8"/>
                </a:cubicBezTo>
                <a:cubicBezTo>
                  <a:pt x="14" y="7"/>
                  <a:pt x="14" y="7"/>
                  <a:pt x="14" y="7"/>
                </a:cubicBezTo>
                <a:cubicBezTo>
                  <a:pt x="14" y="3"/>
                  <a:pt x="10" y="0"/>
                  <a:pt x="7" y="0"/>
                </a:cubicBezTo>
                <a:cubicBezTo>
                  <a:pt x="3" y="0"/>
                  <a:pt x="0" y="3"/>
                  <a:pt x="0" y="7"/>
                </a:cubicBezTo>
                <a:cubicBezTo>
                  <a:pt x="0" y="11"/>
                  <a:pt x="3" y="14"/>
                  <a:pt x="7" y="14"/>
                </a:cubicBezTo>
                <a:cubicBezTo>
                  <a:pt x="8" y="14"/>
                  <a:pt x="8" y="14"/>
                  <a:pt x="8" y="14"/>
                </a:cubicBezTo>
                <a:cubicBezTo>
                  <a:pt x="17" y="19"/>
                  <a:pt x="17" y="19"/>
                  <a:pt x="17" y="19"/>
                </a:cubicBezTo>
                <a:cubicBezTo>
                  <a:pt x="31" y="76"/>
                  <a:pt x="31" y="76"/>
                  <a:pt x="31" y="76"/>
                </a:cubicBezTo>
                <a:cubicBezTo>
                  <a:pt x="35" y="76"/>
                  <a:pt x="35" y="76"/>
                  <a:pt x="35" y="76"/>
                </a:cubicBezTo>
                <a:cubicBezTo>
                  <a:pt x="31" y="88"/>
                  <a:pt x="31" y="88"/>
                  <a:pt x="31" y="88"/>
                </a:cubicBezTo>
                <a:cubicBezTo>
                  <a:pt x="31" y="88"/>
                  <a:pt x="31" y="88"/>
                  <a:pt x="31" y="88"/>
                </a:cubicBezTo>
                <a:cubicBezTo>
                  <a:pt x="24" y="88"/>
                  <a:pt x="19" y="94"/>
                  <a:pt x="19" y="100"/>
                </a:cubicBezTo>
                <a:cubicBezTo>
                  <a:pt x="19" y="107"/>
                  <a:pt x="24" y="112"/>
                  <a:pt x="31" y="112"/>
                </a:cubicBezTo>
                <a:cubicBezTo>
                  <a:pt x="36" y="112"/>
                  <a:pt x="40" y="109"/>
                  <a:pt x="42" y="105"/>
                </a:cubicBezTo>
                <a:cubicBezTo>
                  <a:pt x="80" y="105"/>
                  <a:pt x="80" y="105"/>
                  <a:pt x="80" y="105"/>
                </a:cubicBezTo>
                <a:cubicBezTo>
                  <a:pt x="82" y="109"/>
                  <a:pt x="86" y="112"/>
                  <a:pt x="91" y="112"/>
                </a:cubicBezTo>
                <a:cubicBezTo>
                  <a:pt x="98" y="112"/>
                  <a:pt x="103" y="107"/>
                  <a:pt x="103" y="101"/>
                </a:cubicBezTo>
                <a:cubicBezTo>
                  <a:pt x="103" y="94"/>
                  <a:pt x="98" y="89"/>
                  <a:pt x="91" y="8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9" name="Group 118"/>
          <p:cNvGrpSpPr/>
          <p:nvPr/>
        </p:nvGrpSpPr>
        <p:grpSpPr>
          <a:xfrm>
            <a:off x="9882592" y="4353994"/>
            <a:ext cx="319965" cy="279335"/>
            <a:chOff x="1450975" y="3768725"/>
            <a:chExt cx="300038" cy="261938"/>
          </a:xfrm>
          <a:solidFill>
            <a:schemeClr val="bg1"/>
          </a:solidFill>
        </p:grpSpPr>
        <p:sp>
          <p:nvSpPr>
            <p:cNvPr id="120" name="Oval 154"/>
            <p:cNvSpPr>
              <a:spLocks noChangeArrowheads="1"/>
            </p:cNvSpPr>
            <p:nvPr/>
          </p:nvSpPr>
          <p:spPr bwMode="auto">
            <a:xfrm>
              <a:off x="1489075" y="3956050"/>
              <a:ext cx="74613" cy="746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Oval 155"/>
            <p:cNvSpPr>
              <a:spLocks noChangeArrowheads="1"/>
            </p:cNvSpPr>
            <p:nvPr/>
          </p:nvSpPr>
          <p:spPr bwMode="auto">
            <a:xfrm>
              <a:off x="1655763" y="3956050"/>
              <a:ext cx="74613" cy="746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156"/>
            <p:cNvSpPr>
              <a:spLocks noEditPoints="1"/>
            </p:cNvSpPr>
            <p:nvPr/>
          </p:nvSpPr>
          <p:spPr bwMode="auto">
            <a:xfrm>
              <a:off x="1450975" y="3768725"/>
              <a:ext cx="300038" cy="204788"/>
            </a:xfrm>
            <a:custGeom>
              <a:avLst/>
              <a:gdLst/>
              <a:ahLst/>
              <a:cxnLst>
                <a:cxn ang="0">
                  <a:pos x="113" y="0"/>
                </a:cxn>
                <a:cxn ang="0">
                  <a:pos x="40" y="0"/>
                </a:cxn>
                <a:cxn ang="0">
                  <a:pos x="37" y="4"/>
                </a:cxn>
                <a:cxn ang="0">
                  <a:pos x="37" y="15"/>
                </a:cxn>
                <a:cxn ang="0">
                  <a:pos x="19" y="15"/>
                </a:cxn>
                <a:cxn ang="0">
                  <a:pos x="13" y="18"/>
                </a:cxn>
                <a:cxn ang="0">
                  <a:pos x="2" y="40"/>
                </a:cxn>
                <a:cxn ang="0">
                  <a:pos x="0" y="47"/>
                </a:cxn>
                <a:cxn ang="0">
                  <a:pos x="0" y="69"/>
                </a:cxn>
                <a:cxn ang="0">
                  <a:pos x="3" y="75"/>
                </a:cxn>
                <a:cxn ang="0">
                  <a:pos x="5" y="77"/>
                </a:cxn>
                <a:cxn ang="0">
                  <a:pos x="9" y="79"/>
                </a:cxn>
                <a:cxn ang="0">
                  <a:pos x="29" y="65"/>
                </a:cxn>
                <a:cxn ang="0">
                  <a:pos x="50" y="80"/>
                </a:cxn>
                <a:cxn ang="0">
                  <a:pos x="74" y="80"/>
                </a:cxn>
                <a:cxn ang="0">
                  <a:pos x="95" y="65"/>
                </a:cxn>
                <a:cxn ang="0">
                  <a:pos x="115" y="79"/>
                </a:cxn>
                <a:cxn ang="0">
                  <a:pos x="117" y="76"/>
                </a:cxn>
                <a:cxn ang="0">
                  <a:pos x="117" y="4"/>
                </a:cxn>
                <a:cxn ang="0">
                  <a:pos x="113" y="0"/>
                </a:cxn>
                <a:cxn ang="0">
                  <a:pos x="37" y="44"/>
                </a:cxn>
                <a:cxn ang="0">
                  <a:pos x="15" y="44"/>
                </a:cxn>
                <a:cxn ang="0">
                  <a:pos x="22" y="22"/>
                </a:cxn>
                <a:cxn ang="0">
                  <a:pos x="37" y="22"/>
                </a:cxn>
                <a:cxn ang="0">
                  <a:pos x="37" y="44"/>
                </a:cxn>
              </a:cxnLst>
              <a:rect l="0" t="0" r="r" b="b"/>
              <a:pathLst>
                <a:path w="117" h="80">
                  <a:moveTo>
                    <a:pt x="113" y="0"/>
                  </a:moveTo>
                  <a:cubicBezTo>
                    <a:pt x="40" y="0"/>
                    <a:pt x="40" y="0"/>
                    <a:pt x="40" y="0"/>
                  </a:cubicBezTo>
                  <a:cubicBezTo>
                    <a:pt x="38" y="0"/>
                    <a:pt x="37" y="2"/>
                    <a:pt x="37" y="4"/>
                  </a:cubicBezTo>
                  <a:cubicBezTo>
                    <a:pt x="37" y="15"/>
                    <a:pt x="37" y="15"/>
                    <a:pt x="37" y="15"/>
                  </a:cubicBezTo>
                  <a:cubicBezTo>
                    <a:pt x="19" y="15"/>
                    <a:pt x="19" y="15"/>
                    <a:pt x="19" y="15"/>
                  </a:cubicBezTo>
                  <a:cubicBezTo>
                    <a:pt x="17" y="15"/>
                    <a:pt x="14" y="16"/>
                    <a:pt x="13" y="18"/>
                  </a:cubicBezTo>
                  <a:cubicBezTo>
                    <a:pt x="2" y="40"/>
                    <a:pt x="2" y="40"/>
                    <a:pt x="2" y="40"/>
                  </a:cubicBezTo>
                  <a:cubicBezTo>
                    <a:pt x="1" y="42"/>
                    <a:pt x="0" y="45"/>
                    <a:pt x="0" y="47"/>
                  </a:cubicBezTo>
                  <a:cubicBezTo>
                    <a:pt x="0" y="69"/>
                    <a:pt x="0" y="69"/>
                    <a:pt x="0" y="69"/>
                  </a:cubicBezTo>
                  <a:cubicBezTo>
                    <a:pt x="0" y="71"/>
                    <a:pt x="2" y="74"/>
                    <a:pt x="3" y="75"/>
                  </a:cubicBezTo>
                  <a:cubicBezTo>
                    <a:pt x="5" y="77"/>
                    <a:pt x="5" y="77"/>
                    <a:pt x="5" y="77"/>
                  </a:cubicBezTo>
                  <a:cubicBezTo>
                    <a:pt x="6" y="78"/>
                    <a:pt x="8" y="79"/>
                    <a:pt x="9" y="79"/>
                  </a:cubicBezTo>
                  <a:cubicBezTo>
                    <a:pt x="12" y="71"/>
                    <a:pt x="20" y="65"/>
                    <a:pt x="29" y="65"/>
                  </a:cubicBezTo>
                  <a:cubicBezTo>
                    <a:pt x="39" y="65"/>
                    <a:pt x="47" y="71"/>
                    <a:pt x="50" y="80"/>
                  </a:cubicBezTo>
                  <a:cubicBezTo>
                    <a:pt x="74" y="80"/>
                    <a:pt x="74" y="80"/>
                    <a:pt x="74" y="80"/>
                  </a:cubicBezTo>
                  <a:cubicBezTo>
                    <a:pt x="77" y="71"/>
                    <a:pt x="85" y="65"/>
                    <a:pt x="95" y="65"/>
                  </a:cubicBezTo>
                  <a:cubicBezTo>
                    <a:pt x="104" y="65"/>
                    <a:pt x="112" y="71"/>
                    <a:pt x="115" y="79"/>
                  </a:cubicBezTo>
                  <a:cubicBezTo>
                    <a:pt x="116" y="78"/>
                    <a:pt x="117" y="77"/>
                    <a:pt x="117" y="76"/>
                  </a:cubicBezTo>
                  <a:cubicBezTo>
                    <a:pt x="117" y="4"/>
                    <a:pt x="117" y="4"/>
                    <a:pt x="117" y="4"/>
                  </a:cubicBezTo>
                  <a:cubicBezTo>
                    <a:pt x="117" y="2"/>
                    <a:pt x="115" y="0"/>
                    <a:pt x="113" y="0"/>
                  </a:cubicBezTo>
                  <a:close/>
                  <a:moveTo>
                    <a:pt x="37" y="44"/>
                  </a:moveTo>
                  <a:cubicBezTo>
                    <a:pt x="15" y="44"/>
                    <a:pt x="15" y="44"/>
                    <a:pt x="15" y="44"/>
                  </a:cubicBezTo>
                  <a:cubicBezTo>
                    <a:pt x="22" y="22"/>
                    <a:pt x="22" y="22"/>
                    <a:pt x="22" y="22"/>
                  </a:cubicBezTo>
                  <a:cubicBezTo>
                    <a:pt x="37" y="22"/>
                    <a:pt x="37" y="22"/>
                    <a:pt x="37" y="22"/>
                  </a:cubicBezTo>
                  <a:lnTo>
                    <a:pt x="37"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3227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p:cTn id="12" dur="500" fill="hold"/>
                                        <p:tgtEl>
                                          <p:spTgt spid="111"/>
                                        </p:tgtEl>
                                        <p:attrNameLst>
                                          <p:attrName>ppt_w</p:attrName>
                                        </p:attrNameLst>
                                      </p:cBhvr>
                                      <p:tavLst>
                                        <p:tav tm="0">
                                          <p:val>
                                            <p:fltVal val="0"/>
                                          </p:val>
                                        </p:tav>
                                        <p:tav tm="100000">
                                          <p:val>
                                            <p:strVal val="#ppt_w"/>
                                          </p:val>
                                        </p:tav>
                                      </p:tavLst>
                                    </p:anim>
                                    <p:anim calcmode="lin" valueType="num">
                                      <p:cBhvr>
                                        <p:cTn id="13" dur="500" fill="hold"/>
                                        <p:tgtEl>
                                          <p:spTgt spid="111"/>
                                        </p:tgtEl>
                                        <p:attrNameLst>
                                          <p:attrName>ppt_h</p:attrName>
                                        </p:attrNameLst>
                                      </p:cBhvr>
                                      <p:tavLst>
                                        <p:tav tm="0">
                                          <p:val>
                                            <p:fltVal val="0"/>
                                          </p:val>
                                        </p:tav>
                                        <p:tav tm="100000">
                                          <p:val>
                                            <p:strVal val="#ppt_h"/>
                                          </p:val>
                                        </p:tav>
                                      </p:tavLst>
                                    </p:anim>
                                    <p:animEffect transition="in" filter="fade">
                                      <p:cBhvr>
                                        <p:cTn id="14" dur="500"/>
                                        <p:tgtEl>
                                          <p:spTgt spid="111"/>
                                        </p:tgtEl>
                                      </p:cBhvr>
                                    </p:animEffect>
                                  </p:childTnLst>
                                </p:cTn>
                              </p:par>
                              <p:par>
                                <p:cTn id="15" presetID="2" presetClass="entr" presetSubtype="2" accel="20000" decel="8000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1+#ppt_w/2"/>
                                          </p:val>
                                        </p:tav>
                                        <p:tav tm="100000">
                                          <p:val>
                                            <p:strVal val="#ppt_x"/>
                                          </p:val>
                                        </p:tav>
                                      </p:tavLst>
                                    </p:anim>
                                    <p:anim calcmode="lin" valueType="num">
                                      <p:cBhvr additive="base">
                                        <p:cTn id="18" dur="500" fill="hold"/>
                                        <p:tgtEl>
                                          <p:spTgt spid="101"/>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accel="20000" decel="8000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112"/>
                                        </p:tgtEl>
                                        <p:attrNameLst>
                                          <p:attrName>style.visibility</p:attrName>
                                        </p:attrNameLst>
                                      </p:cBhvr>
                                      <p:to>
                                        <p:strVal val="visible"/>
                                      </p:to>
                                    </p:set>
                                    <p:anim calcmode="lin" valueType="num">
                                      <p:cBhvr>
                                        <p:cTn id="27" dur="500" fill="hold"/>
                                        <p:tgtEl>
                                          <p:spTgt spid="112"/>
                                        </p:tgtEl>
                                        <p:attrNameLst>
                                          <p:attrName>ppt_w</p:attrName>
                                        </p:attrNameLst>
                                      </p:cBhvr>
                                      <p:tavLst>
                                        <p:tav tm="0">
                                          <p:val>
                                            <p:fltVal val="0"/>
                                          </p:val>
                                        </p:tav>
                                        <p:tav tm="100000">
                                          <p:val>
                                            <p:strVal val="#ppt_w"/>
                                          </p:val>
                                        </p:tav>
                                      </p:tavLst>
                                    </p:anim>
                                    <p:anim calcmode="lin" valueType="num">
                                      <p:cBhvr>
                                        <p:cTn id="28" dur="500" fill="hold"/>
                                        <p:tgtEl>
                                          <p:spTgt spid="112"/>
                                        </p:tgtEl>
                                        <p:attrNameLst>
                                          <p:attrName>ppt_h</p:attrName>
                                        </p:attrNameLst>
                                      </p:cBhvr>
                                      <p:tavLst>
                                        <p:tav tm="0">
                                          <p:val>
                                            <p:fltVal val="0"/>
                                          </p:val>
                                        </p:tav>
                                        <p:tav tm="100000">
                                          <p:val>
                                            <p:strVal val="#ppt_h"/>
                                          </p:val>
                                        </p:tav>
                                      </p:tavLst>
                                    </p:anim>
                                    <p:animEffect transition="in" filter="fade">
                                      <p:cBhvr>
                                        <p:cTn id="29" dur="500"/>
                                        <p:tgtEl>
                                          <p:spTgt spid="112"/>
                                        </p:tgtEl>
                                      </p:cBhvr>
                                    </p:animEffect>
                                  </p:childTnLst>
                                </p:cTn>
                              </p:par>
                              <p:par>
                                <p:cTn id="30" presetID="2" presetClass="entr" presetSubtype="2" accel="20000" decel="80000" fill="hold" grpId="0" nodeType="with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1+#ppt_w/2"/>
                                          </p:val>
                                        </p:tav>
                                        <p:tav tm="100000">
                                          <p:val>
                                            <p:strVal val="#ppt_x"/>
                                          </p:val>
                                        </p:tav>
                                      </p:tavLst>
                                    </p:anim>
                                    <p:anim calcmode="lin" valueType="num">
                                      <p:cBhvr additive="base">
                                        <p:cTn id="33" dur="500" fill="hold"/>
                                        <p:tgtEl>
                                          <p:spTgt spid="102"/>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8" accel="20000" decel="80000"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500" fill="hold"/>
                                        <p:tgtEl>
                                          <p:spTgt spid="64"/>
                                        </p:tgtEl>
                                        <p:attrNameLst>
                                          <p:attrName>ppt_x</p:attrName>
                                        </p:attrNameLst>
                                      </p:cBhvr>
                                      <p:tavLst>
                                        <p:tav tm="0">
                                          <p:val>
                                            <p:strVal val="0-#ppt_w/2"/>
                                          </p:val>
                                        </p:tav>
                                        <p:tav tm="100000">
                                          <p:val>
                                            <p:strVal val="#ppt_x"/>
                                          </p:val>
                                        </p:tav>
                                      </p:tavLst>
                                    </p:anim>
                                    <p:anim calcmode="lin" valueType="num">
                                      <p:cBhvr additive="base">
                                        <p:cTn id="38" dur="500" fill="hold"/>
                                        <p:tgtEl>
                                          <p:spTgt spid="6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118"/>
                                        </p:tgtEl>
                                        <p:attrNameLst>
                                          <p:attrName>style.visibility</p:attrName>
                                        </p:attrNameLst>
                                      </p:cBhvr>
                                      <p:to>
                                        <p:strVal val="visible"/>
                                      </p:to>
                                    </p:set>
                                    <p:anim calcmode="lin" valueType="num">
                                      <p:cBhvr>
                                        <p:cTn id="42" dur="500" fill="hold"/>
                                        <p:tgtEl>
                                          <p:spTgt spid="118"/>
                                        </p:tgtEl>
                                        <p:attrNameLst>
                                          <p:attrName>ppt_w</p:attrName>
                                        </p:attrNameLst>
                                      </p:cBhvr>
                                      <p:tavLst>
                                        <p:tav tm="0">
                                          <p:val>
                                            <p:fltVal val="0"/>
                                          </p:val>
                                        </p:tav>
                                        <p:tav tm="100000">
                                          <p:val>
                                            <p:strVal val="#ppt_w"/>
                                          </p:val>
                                        </p:tav>
                                      </p:tavLst>
                                    </p:anim>
                                    <p:anim calcmode="lin" valueType="num">
                                      <p:cBhvr>
                                        <p:cTn id="43" dur="500" fill="hold"/>
                                        <p:tgtEl>
                                          <p:spTgt spid="118"/>
                                        </p:tgtEl>
                                        <p:attrNameLst>
                                          <p:attrName>ppt_h</p:attrName>
                                        </p:attrNameLst>
                                      </p:cBhvr>
                                      <p:tavLst>
                                        <p:tav tm="0">
                                          <p:val>
                                            <p:fltVal val="0"/>
                                          </p:val>
                                        </p:tav>
                                        <p:tav tm="100000">
                                          <p:val>
                                            <p:strVal val="#ppt_h"/>
                                          </p:val>
                                        </p:tav>
                                      </p:tavLst>
                                    </p:anim>
                                    <p:animEffect transition="in" filter="fade">
                                      <p:cBhvr>
                                        <p:cTn id="44" dur="500"/>
                                        <p:tgtEl>
                                          <p:spTgt spid="118"/>
                                        </p:tgtEl>
                                      </p:cBhvr>
                                    </p:animEffect>
                                  </p:childTnLst>
                                </p:cTn>
                              </p:par>
                              <p:par>
                                <p:cTn id="45" presetID="2" presetClass="entr" presetSubtype="2" accel="20000" decel="8000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1+#ppt_w/2"/>
                                          </p:val>
                                        </p:tav>
                                        <p:tav tm="100000">
                                          <p:val>
                                            <p:strVal val="#ppt_x"/>
                                          </p:val>
                                        </p:tav>
                                      </p:tavLst>
                                    </p:anim>
                                    <p:anim calcmode="lin" valueType="num">
                                      <p:cBhvr additive="base">
                                        <p:cTn id="48" dur="500" fill="hold"/>
                                        <p:tgtEl>
                                          <p:spTgt spid="103"/>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8" accel="20000" decel="80000" fill="hold" nodeType="after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additive="base">
                                        <p:cTn id="52" dur="500" fill="hold"/>
                                        <p:tgtEl>
                                          <p:spTgt spid="65"/>
                                        </p:tgtEl>
                                        <p:attrNameLst>
                                          <p:attrName>ppt_x</p:attrName>
                                        </p:attrNameLst>
                                      </p:cBhvr>
                                      <p:tavLst>
                                        <p:tav tm="0">
                                          <p:val>
                                            <p:strVal val="0-#ppt_w/2"/>
                                          </p:val>
                                        </p:tav>
                                        <p:tav tm="100000">
                                          <p:val>
                                            <p:strVal val="#ppt_x"/>
                                          </p:val>
                                        </p:tav>
                                      </p:tavLst>
                                    </p:anim>
                                    <p:anim calcmode="lin" valueType="num">
                                      <p:cBhvr additive="base">
                                        <p:cTn id="53" dur="500" fill="hold"/>
                                        <p:tgtEl>
                                          <p:spTgt spid="65"/>
                                        </p:tgtEl>
                                        <p:attrNameLst>
                                          <p:attrName>ppt_y</p:attrName>
                                        </p:attrNameLst>
                                      </p:cBhvr>
                                      <p:tavLst>
                                        <p:tav tm="0">
                                          <p:val>
                                            <p:strVal val="#ppt_y"/>
                                          </p:val>
                                        </p:tav>
                                        <p:tav tm="100000">
                                          <p:val>
                                            <p:strVal val="#ppt_y"/>
                                          </p:val>
                                        </p:tav>
                                      </p:tavLst>
                                    </p:anim>
                                  </p:childTnLst>
                                </p:cTn>
                              </p:par>
                            </p:childTnLst>
                          </p:cTn>
                        </p:par>
                        <p:par>
                          <p:cTn id="54" fill="hold">
                            <p:stCondLst>
                              <p:cond delay="3500"/>
                            </p:stCondLst>
                            <p:childTnLst>
                              <p:par>
                                <p:cTn id="55" presetID="53" presetClass="entr" presetSubtype="16" fill="hold" nodeType="afterEffect">
                                  <p:stCondLst>
                                    <p:cond delay="0"/>
                                  </p:stCondLst>
                                  <p:childTnLst>
                                    <p:set>
                                      <p:cBhvr>
                                        <p:cTn id="56" dur="1" fill="hold">
                                          <p:stCondLst>
                                            <p:cond delay="0"/>
                                          </p:stCondLst>
                                        </p:cTn>
                                        <p:tgtEl>
                                          <p:spTgt spid="113"/>
                                        </p:tgtEl>
                                        <p:attrNameLst>
                                          <p:attrName>style.visibility</p:attrName>
                                        </p:attrNameLst>
                                      </p:cBhvr>
                                      <p:to>
                                        <p:strVal val="visible"/>
                                      </p:to>
                                    </p:set>
                                    <p:anim calcmode="lin" valueType="num">
                                      <p:cBhvr>
                                        <p:cTn id="57" dur="500" fill="hold"/>
                                        <p:tgtEl>
                                          <p:spTgt spid="113"/>
                                        </p:tgtEl>
                                        <p:attrNameLst>
                                          <p:attrName>ppt_w</p:attrName>
                                        </p:attrNameLst>
                                      </p:cBhvr>
                                      <p:tavLst>
                                        <p:tav tm="0">
                                          <p:val>
                                            <p:fltVal val="0"/>
                                          </p:val>
                                        </p:tav>
                                        <p:tav tm="100000">
                                          <p:val>
                                            <p:strVal val="#ppt_w"/>
                                          </p:val>
                                        </p:tav>
                                      </p:tavLst>
                                    </p:anim>
                                    <p:anim calcmode="lin" valueType="num">
                                      <p:cBhvr>
                                        <p:cTn id="58" dur="500" fill="hold"/>
                                        <p:tgtEl>
                                          <p:spTgt spid="113"/>
                                        </p:tgtEl>
                                        <p:attrNameLst>
                                          <p:attrName>ppt_h</p:attrName>
                                        </p:attrNameLst>
                                      </p:cBhvr>
                                      <p:tavLst>
                                        <p:tav tm="0">
                                          <p:val>
                                            <p:fltVal val="0"/>
                                          </p:val>
                                        </p:tav>
                                        <p:tav tm="100000">
                                          <p:val>
                                            <p:strVal val="#ppt_h"/>
                                          </p:val>
                                        </p:tav>
                                      </p:tavLst>
                                    </p:anim>
                                    <p:animEffect transition="in" filter="fade">
                                      <p:cBhvr>
                                        <p:cTn id="59" dur="500"/>
                                        <p:tgtEl>
                                          <p:spTgt spid="113"/>
                                        </p:tgtEl>
                                      </p:cBhvr>
                                    </p:animEffect>
                                  </p:childTnLst>
                                </p:cTn>
                              </p:par>
                              <p:par>
                                <p:cTn id="60" presetID="2" presetClass="entr" presetSubtype="2" accel="20000" decel="80000" fill="hold" grpId="0" nodeType="withEffect">
                                  <p:stCondLst>
                                    <p:cond delay="0"/>
                                  </p:stCondLst>
                                  <p:childTnLst>
                                    <p:set>
                                      <p:cBhvr>
                                        <p:cTn id="61" dur="1" fill="hold">
                                          <p:stCondLst>
                                            <p:cond delay="0"/>
                                          </p:stCondLst>
                                        </p:cTn>
                                        <p:tgtEl>
                                          <p:spTgt spid="104"/>
                                        </p:tgtEl>
                                        <p:attrNameLst>
                                          <p:attrName>style.visibility</p:attrName>
                                        </p:attrNameLst>
                                      </p:cBhvr>
                                      <p:to>
                                        <p:strVal val="visible"/>
                                      </p:to>
                                    </p:set>
                                    <p:anim calcmode="lin" valueType="num">
                                      <p:cBhvr additive="base">
                                        <p:cTn id="62" dur="500" fill="hold"/>
                                        <p:tgtEl>
                                          <p:spTgt spid="104"/>
                                        </p:tgtEl>
                                        <p:attrNameLst>
                                          <p:attrName>ppt_x</p:attrName>
                                        </p:attrNameLst>
                                      </p:cBhvr>
                                      <p:tavLst>
                                        <p:tav tm="0">
                                          <p:val>
                                            <p:strVal val="1+#ppt_w/2"/>
                                          </p:val>
                                        </p:tav>
                                        <p:tav tm="100000">
                                          <p:val>
                                            <p:strVal val="#ppt_x"/>
                                          </p:val>
                                        </p:tav>
                                      </p:tavLst>
                                    </p:anim>
                                    <p:anim calcmode="lin" valueType="num">
                                      <p:cBhvr additive="base">
                                        <p:cTn id="63" dur="500" fill="hold"/>
                                        <p:tgtEl>
                                          <p:spTgt spid="104"/>
                                        </p:tgtEl>
                                        <p:attrNameLst>
                                          <p:attrName>ppt_y</p:attrName>
                                        </p:attrNameLst>
                                      </p:cBhvr>
                                      <p:tavLst>
                                        <p:tav tm="0">
                                          <p:val>
                                            <p:strVal val="#ppt_y"/>
                                          </p:val>
                                        </p:tav>
                                        <p:tav tm="100000">
                                          <p:val>
                                            <p:strVal val="#ppt_y"/>
                                          </p:val>
                                        </p:tav>
                                      </p:tavLst>
                                    </p:anim>
                                  </p:childTnLst>
                                </p:cTn>
                              </p:par>
                            </p:childTnLst>
                          </p:cTn>
                        </p:par>
                        <p:par>
                          <p:cTn id="64" fill="hold">
                            <p:stCondLst>
                              <p:cond delay="4000"/>
                            </p:stCondLst>
                            <p:childTnLst>
                              <p:par>
                                <p:cTn id="65" presetID="2" presetClass="entr" presetSubtype="8" accel="20000" decel="80000"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0-#ppt_w/2"/>
                                          </p:val>
                                        </p:tav>
                                        <p:tav tm="100000">
                                          <p:val>
                                            <p:strVal val="#ppt_x"/>
                                          </p:val>
                                        </p:tav>
                                      </p:tavLst>
                                    </p:anim>
                                    <p:anim calcmode="lin" valueType="num">
                                      <p:cBhvr additive="base">
                                        <p:cTn id="68" dur="500" fill="hold"/>
                                        <p:tgtEl>
                                          <p:spTgt spid="66"/>
                                        </p:tgtEl>
                                        <p:attrNameLst>
                                          <p:attrName>ppt_y</p:attrName>
                                        </p:attrNameLst>
                                      </p:cBhvr>
                                      <p:tavLst>
                                        <p:tav tm="0">
                                          <p:val>
                                            <p:strVal val="#ppt_y"/>
                                          </p:val>
                                        </p:tav>
                                        <p:tav tm="100000">
                                          <p:val>
                                            <p:strVal val="#ppt_y"/>
                                          </p:val>
                                        </p:tav>
                                      </p:tavLst>
                                    </p:anim>
                                  </p:childTnLst>
                                </p:cTn>
                              </p:par>
                            </p:childTnLst>
                          </p:cTn>
                        </p:par>
                        <p:par>
                          <p:cTn id="69" fill="hold">
                            <p:stCondLst>
                              <p:cond delay="4500"/>
                            </p:stCondLst>
                            <p:childTnLst>
                              <p:par>
                                <p:cTn id="70" presetID="53" presetClass="entr" presetSubtype="16" fill="hold" nodeType="afterEffect">
                                  <p:stCondLst>
                                    <p:cond delay="0"/>
                                  </p:stCondLst>
                                  <p:childTnLst>
                                    <p:set>
                                      <p:cBhvr>
                                        <p:cTn id="71" dur="1" fill="hold">
                                          <p:stCondLst>
                                            <p:cond delay="0"/>
                                          </p:stCondLst>
                                        </p:cTn>
                                        <p:tgtEl>
                                          <p:spTgt spid="119"/>
                                        </p:tgtEl>
                                        <p:attrNameLst>
                                          <p:attrName>style.visibility</p:attrName>
                                        </p:attrNameLst>
                                      </p:cBhvr>
                                      <p:to>
                                        <p:strVal val="visible"/>
                                      </p:to>
                                    </p:set>
                                    <p:anim calcmode="lin" valueType="num">
                                      <p:cBhvr>
                                        <p:cTn id="72" dur="500" fill="hold"/>
                                        <p:tgtEl>
                                          <p:spTgt spid="119"/>
                                        </p:tgtEl>
                                        <p:attrNameLst>
                                          <p:attrName>ppt_w</p:attrName>
                                        </p:attrNameLst>
                                      </p:cBhvr>
                                      <p:tavLst>
                                        <p:tav tm="0">
                                          <p:val>
                                            <p:fltVal val="0"/>
                                          </p:val>
                                        </p:tav>
                                        <p:tav tm="100000">
                                          <p:val>
                                            <p:strVal val="#ppt_w"/>
                                          </p:val>
                                        </p:tav>
                                      </p:tavLst>
                                    </p:anim>
                                    <p:anim calcmode="lin" valueType="num">
                                      <p:cBhvr>
                                        <p:cTn id="73" dur="500" fill="hold"/>
                                        <p:tgtEl>
                                          <p:spTgt spid="119"/>
                                        </p:tgtEl>
                                        <p:attrNameLst>
                                          <p:attrName>ppt_h</p:attrName>
                                        </p:attrNameLst>
                                      </p:cBhvr>
                                      <p:tavLst>
                                        <p:tav tm="0">
                                          <p:val>
                                            <p:fltVal val="0"/>
                                          </p:val>
                                        </p:tav>
                                        <p:tav tm="100000">
                                          <p:val>
                                            <p:strVal val="#ppt_h"/>
                                          </p:val>
                                        </p:tav>
                                      </p:tavLst>
                                    </p:anim>
                                    <p:animEffect transition="in" filter="fade">
                                      <p:cBhvr>
                                        <p:cTn id="74" dur="500"/>
                                        <p:tgtEl>
                                          <p:spTgt spid="119"/>
                                        </p:tgtEl>
                                      </p:cBhvr>
                                    </p:animEffect>
                                  </p:childTnLst>
                                </p:cTn>
                              </p:par>
                              <p:par>
                                <p:cTn id="75" presetID="2" presetClass="entr" presetSubtype="2" accel="20000" decel="80000" fill="hold" grpId="0" nodeType="withEffect">
                                  <p:stCondLst>
                                    <p:cond delay="0"/>
                                  </p:stCondLst>
                                  <p:childTnLst>
                                    <p:set>
                                      <p:cBhvr>
                                        <p:cTn id="76" dur="1" fill="hold">
                                          <p:stCondLst>
                                            <p:cond delay="0"/>
                                          </p:stCondLst>
                                        </p:cTn>
                                        <p:tgtEl>
                                          <p:spTgt spid="105"/>
                                        </p:tgtEl>
                                        <p:attrNameLst>
                                          <p:attrName>style.visibility</p:attrName>
                                        </p:attrNameLst>
                                      </p:cBhvr>
                                      <p:to>
                                        <p:strVal val="visible"/>
                                      </p:to>
                                    </p:set>
                                    <p:anim calcmode="lin" valueType="num">
                                      <p:cBhvr additive="base">
                                        <p:cTn id="77" dur="500" fill="hold"/>
                                        <p:tgtEl>
                                          <p:spTgt spid="105"/>
                                        </p:tgtEl>
                                        <p:attrNameLst>
                                          <p:attrName>ppt_x</p:attrName>
                                        </p:attrNameLst>
                                      </p:cBhvr>
                                      <p:tavLst>
                                        <p:tav tm="0">
                                          <p:val>
                                            <p:strVal val="1+#ppt_w/2"/>
                                          </p:val>
                                        </p:tav>
                                        <p:tav tm="100000">
                                          <p:val>
                                            <p:strVal val="#ppt_x"/>
                                          </p:val>
                                        </p:tav>
                                      </p:tavLst>
                                    </p:anim>
                                    <p:anim calcmode="lin" valueType="num">
                                      <p:cBhvr additive="base">
                                        <p:cTn id="78"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P spid="103" grpId="0"/>
      <p:bldP spid="104" grpId="0"/>
      <p:bldP spid="105" grpId="0"/>
      <p:bldP spid="111" grpId="0" animBg="1"/>
      <p:bldP spid="112" grpId="0" animBg="1"/>
      <p:bldP spid="1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altLang="zh-CN" dirty="0"/>
              <a:t>service</a:t>
            </a:r>
            <a:endParaRPr lang="en-US" dirty="0"/>
          </a:p>
        </p:txBody>
      </p:sp>
      <p:sp>
        <p:nvSpPr>
          <p:cNvPr id="2" name="Title 1"/>
          <p:cNvSpPr>
            <a:spLocks noGrp="1"/>
          </p:cNvSpPr>
          <p:nvPr>
            <p:ph type="title"/>
          </p:nvPr>
        </p:nvSpPr>
        <p:spPr/>
        <p:txBody>
          <a:bodyPr/>
          <a:lstStyle/>
          <a:p>
            <a:r>
              <a:rPr lang="zh-CN" altLang="en-US" dirty="0"/>
              <a:t>售后业务办理流程</a:t>
            </a:r>
            <a:endParaRPr lang="en-US" dirty="0"/>
          </a:p>
        </p:txBody>
      </p:sp>
      <p:sp>
        <p:nvSpPr>
          <p:cNvPr id="5" name="Rectangle 5"/>
          <p:cNvSpPr>
            <a:spLocks noChangeArrowheads="1"/>
          </p:cNvSpPr>
          <p:nvPr/>
        </p:nvSpPr>
        <p:spPr bwMode="auto">
          <a:xfrm>
            <a:off x="2090219" y="2050682"/>
            <a:ext cx="30163" cy="319246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Rectangle 6"/>
          <p:cNvSpPr>
            <a:spLocks noChangeArrowheads="1"/>
          </p:cNvSpPr>
          <p:nvPr/>
        </p:nvSpPr>
        <p:spPr bwMode="auto">
          <a:xfrm>
            <a:off x="4681019" y="2050682"/>
            <a:ext cx="30163" cy="319246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7248007" y="2050682"/>
            <a:ext cx="30163" cy="320357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8"/>
          <p:cNvSpPr>
            <a:spLocks noChangeArrowheads="1"/>
          </p:cNvSpPr>
          <p:nvPr/>
        </p:nvSpPr>
        <p:spPr bwMode="auto">
          <a:xfrm>
            <a:off x="9834044" y="2050682"/>
            <a:ext cx="30163" cy="3255963"/>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8321157" y="3069857"/>
            <a:ext cx="3040063" cy="1017588"/>
          </a:xfrm>
          <a:prstGeom prst="notchedRightArrow">
            <a:avLst>
              <a:gd name="adj1" fmla="val 100000"/>
              <a:gd name="adj2" fmla="val 50000"/>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5739882" y="3069857"/>
            <a:ext cx="3040063" cy="1017588"/>
          </a:xfrm>
          <a:prstGeom prst="notchedRightArrow">
            <a:avLst>
              <a:gd name="adj1" fmla="val 100000"/>
              <a:gd name="adj2" fmla="val 50000"/>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3171307" y="3069857"/>
            <a:ext cx="3040063" cy="1017588"/>
          </a:xfrm>
          <a:prstGeom prst="notchedRightArrow">
            <a:avLst>
              <a:gd name="adj1" fmla="val 100000"/>
              <a:gd name="adj2" fmla="val 50000"/>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582094" y="3069857"/>
            <a:ext cx="3040063" cy="1017588"/>
          </a:xfrm>
          <a:prstGeom prst="notchedRightArrow">
            <a:avLst>
              <a:gd name="adj1" fmla="val 100000"/>
              <a:gd name="adj2" fmla="val 50000"/>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noEditPoints="1"/>
          </p:cNvSpPr>
          <p:nvPr/>
        </p:nvSpPr>
        <p:spPr bwMode="auto">
          <a:xfrm>
            <a:off x="9635607" y="5201869"/>
            <a:ext cx="420688" cy="555625"/>
          </a:xfrm>
          <a:custGeom>
            <a:avLst/>
            <a:gdLst>
              <a:gd name="T0" fmla="*/ 56 w 112"/>
              <a:gd name="T1" fmla="*/ 0 h 148"/>
              <a:gd name="T2" fmla="*/ 0 w 112"/>
              <a:gd name="T3" fmla="*/ 56 h 148"/>
              <a:gd name="T4" fmla="*/ 56 w 112"/>
              <a:gd name="T5" fmla="*/ 148 h 148"/>
              <a:gd name="T6" fmla="*/ 112 w 112"/>
              <a:gd name="T7" fmla="*/ 56 h 148"/>
              <a:gd name="T8" fmla="*/ 56 w 112"/>
              <a:gd name="T9" fmla="*/ 0 h 148"/>
              <a:gd name="T10" fmla="*/ 56 w 112"/>
              <a:gd name="T11" fmla="*/ 74 h 148"/>
              <a:gd name="T12" fmla="*/ 34 w 112"/>
              <a:gd name="T13" fmla="*/ 52 h 148"/>
              <a:gd name="T14" fmla="*/ 56 w 112"/>
              <a:gd name="T15" fmla="*/ 30 h 148"/>
              <a:gd name="T16" fmla="*/ 78 w 112"/>
              <a:gd name="T17" fmla="*/ 52 h 148"/>
              <a:gd name="T18" fmla="*/ 56 w 112"/>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48">
                <a:moveTo>
                  <a:pt x="56" y="0"/>
                </a:moveTo>
                <a:cubicBezTo>
                  <a:pt x="25" y="0"/>
                  <a:pt x="0" y="25"/>
                  <a:pt x="0" y="56"/>
                </a:cubicBezTo>
                <a:cubicBezTo>
                  <a:pt x="0" y="88"/>
                  <a:pt x="56" y="148"/>
                  <a:pt x="56" y="148"/>
                </a:cubicBezTo>
                <a:cubicBezTo>
                  <a:pt x="56" y="148"/>
                  <a:pt x="112" y="88"/>
                  <a:pt x="112" y="56"/>
                </a:cubicBezTo>
                <a:cubicBezTo>
                  <a:pt x="112" y="25"/>
                  <a:pt x="87" y="0"/>
                  <a:pt x="56" y="0"/>
                </a:cubicBezTo>
                <a:close/>
                <a:moveTo>
                  <a:pt x="56" y="74"/>
                </a:moveTo>
                <a:cubicBezTo>
                  <a:pt x="44" y="74"/>
                  <a:pt x="34" y="65"/>
                  <a:pt x="34" y="52"/>
                </a:cubicBezTo>
                <a:cubicBezTo>
                  <a:pt x="34" y="40"/>
                  <a:pt x="44" y="30"/>
                  <a:pt x="56" y="30"/>
                </a:cubicBezTo>
                <a:cubicBezTo>
                  <a:pt x="68" y="30"/>
                  <a:pt x="78" y="40"/>
                  <a:pt x="78" y="52"/>
                </a:cubicBezTo>
                <a:cubicBezTo>
                  <a:pt x="78" y="65"/>
                  <a:pt x="68" y="74"/>
                  <a:pt x="56" y="7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p:nvSpPr>
        <p:spPr bwMode="auto">
          <a:xfrm>
            <a:off x="7049569" y="5201869"/>
            <a:ext cx="423863" cy="555625"/>
          </a:xfrm>
          <a:custGeom>
            <a:avLst/>
            <a:gdLst>
              <a:gd name="T0" fmla="*/ 57 w 113"/>
              <a:gd name="T1" fmla="*/ 0 h 148"/>
              <a:gd name="T2" fmla="*/ 0 w 113"/>
              <a:gd name="T3" fmla="*/ 56 h 148"/>
              <a:gd name="T4" fmla="*/ 57 w 113"/>
              <a:gd name="T5" fmla="*/ 148 h 148"/>
              <a:gd name="T6" fmla="*/ 113 w 113"/>
              <a:gd name="T7" fmla="*/ 56 h 148"/>
              <a:gd name="T8" fmla="*/ 57 w 113"/>
              <a:gd name="T9" fmla="*/ 0 h 148"/>
              <a:gd name="T10" fmla="*/ 57 w 113"/>
              <a:gd name="T11" fmla="*/ 74 h 148"/>
              <a:gd name="T12" fmla="*/ 34 w 113"/>
              <a:gd name="T13" fmla="*/ 52 h 148"/>
              <a:gd name="T14" fmla="*/ 57 w 113"/>
              <a:gd name="T15" fmla="*/ 30 h 148"/>
              <a:gd name="T16" fmla="*/ 79 w 113"/>
              <a:gd name="T17" fmla="*/ 52 h 148"/>
              <a:gd name="T18" fmla="*/ 57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7" y="0"/>
                </a:moveTo>
                <a:cubicBezTo>
                  <a:pt x="25" y="0"/>
                  <a:pt x="0" y="25"/>
                  <a:pt x="0" y="56"/>
                </a:cubicBezTo>
                <a:cubicBezTo>
                  <a:pt x="0" y="88"/>
                  <a:pt x="57" y="148"/>
                  <a:pt x="57" y="148"/>
                </a:cubicBezTo>
                <a:cubicBezTo>
                  <a:pt x="57" y="148"/>
                  <a:pt x="113" y="88"/>
                  <a:pt x="113" y="56"/>
                </a:cubicBezTo>
                <a:cubicBezTo>
                  <a:pt x="113" y="25"/>
                  <a:pt x="88" y="0"/>
                  <a:pt x="57" y="0"/>
                </a:cubicBezTo>
                <a:close/>
                <a:moveTo>
                  <a:pt x="57" y="74"/>
                </a:moveTo>
                <a:cubicBezTo>
                  <a:pt x="44" y="74"/>
                  <a:pt x="34" y="65"/>
                  <a:pt x="34" y="52"/>
                </a:cubicBezTo>
                <a:cubicBezTo>
                  <a:pt x="34" y="40"/>
                  <a:pt x="44" y="30"/>
                  <a:pt x="57" y="30"/>
                </a:cubicBezTo>
                <a:cubicBezTo>
                  <a:pt x="69" y="30"/>
                  <a:pt x="79" y="40"/>
                  <a:pt x="79" y="52"/>
                </a:cubicBezTo>
                <a:cubicBezTo>
                  <a:pt x="79" y="65"/>
                  <a:pt x="69" y="74"/>
                  <a:pt x="57" y="7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noEditPoints="1"/>
          </p:cNvSpPr>
          <p:nvPr/>
        </p:nvSpPr>
        <p:spPr bwMode="auto">
          <a:xfrm>
            <a:off x="4477819" y="5201869"/>
            <a:ext cx="423863" cy="555625"/>
          </a:xfrm>
          <a:custGeom>
            <a:avLst/>
            <a:gdLst>
              <a:gd name="T0" fmla="*/ 57 w 113"/>
              <a:gd name="T1" fmla="*/ 0 h 148"/>
              <a:gd name="T2" fmla="*/ 0 w 113"/>
              <a:gd name="T3" fmla="*/ 56 h 148"/>
              <a:gd name="T4" fmla="*/ 57 w 113"/>
              <a:gd name="T5" fmla="*/ 148 h 148"/>
              <a:gd name="T6" fmla="*/ 113 w 113"/>
              <a:gd name="T7" fmla="*/ 56 h 148"/>
              <a:gd name="T8" fmla="*/ 57 w 113"/>
              <a:gd name="T9" fmla="*/ 0 h 148"/>
              <a:gd name="T10" fmla="*/ 57 w 113"/>
              <a:gd name="T11" fmla="*/ 74 h 148"/>
              <a:gd name="T12" fmla="*/ 34 w 113"/>
              <a:gd name="T13" fmla="*/ 52 h 148"/>
              <a:gd name="T14" fmla="*/ 57 w 113"/>
              <a:gd name="T15" fmla="*/ 30 h 148"/>
              <a:gd name="T16" fmla="*/ 79 w 113"/>
              <a:gd name="T17" fmla="*/ 52 h 148"/>
              <a:gd name="T18" fmla="*/ 57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7" y="0"/>
                </a:moveTo>
                <a:cubicBezTo>
                  <a:pt x="25" y="0"/>
                  <a:pt x="0" y="25"/>
                  <a:pt x="0" y="56"/>
                </a:cubicBezTo>
                <a:cubicBezTo>
                  <a:pt x="0" y="88"/>
                  <a:pt x="57" y="148"/>
                  <a:pt x="57" y="148"/>
                </a:cubicBezTo>
                <a:cubicBezTo>
                  <a:pt x="57" y="148"/>
                  <a:pt x="113" y="88"/>
                  <a:pt x="113" y="56"/>
                </a:cubicBezTo>
                <a:cubicBezTo>
                  <a:pt x="113" y="25"/>
                  <a:pt x="88" y="0"/>
                  <a:pt x="57" y="0"/>
                </a:cubicBezTo>
                <a:close/>
                <a:moveTo>
                  <a:pt x="57" y="74"/>
                </a:moveTo>
                <a:cubicBezTo>
                  <a:pt x="44" y="74"/>
                  <a:pt x="34" y="65"/>
                  <a:pt x="34" y="52"/>
                </a:cubicBezTo>
                <a:cubicBezTo>
                  <a:pt x="34" y="40"/>
                  <a:pt x="44" y="30"/>
                  <a:pt x="57" y="30"/>
                </a:cubicBezTo>
                <a:cubicBezTo>
                  <a:pt x="69" y="30"/>
                  <a:pt x="79" y="40"/>
                  <a:pt x="79" y="52"/>
                </a:cubicBezTo>
                <a:cubicBezTo>
                  <a:pt x="79" y="65"/>
                  <a:pt x="69" y="74"/>
                  <a:pt x="57" y="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noEditPoints="1"/>
          </p:cNvSpPr>
          <p:nvPr/>
        </p:nvSpPr>
        <p:spPr bwMode="auto">
          <a:xfrm>
            <a:off x="1891782" y="5201869"/>
            <a:ext cx="423863" cy="555625"/>
          </a:xfrm>
          <a:custGeom>
            <a:avLst/>
            <a:gdLst>
              <a:gd name="T0" fmla="*/ 56 w 113"/>
              <a:gd name="T1" fmla="*/ 0 h 148"/>
              <a:gd name="T2" fmla="*/ 0 w 113"/>
              <a:gd name="T3" fmla="*/ 56 h 148"/>
              <a:gd name="T4" fmla="*/ 56 w 113"/>
              <a:gd name="T5" fmla="*/ 148 h 148"/>
              <a:gd name="T6" fmla="*/ 113 w 113"/>
              <a:gd name="T7" fmla="*/ 56 h 148"/>
              <a:gd name="T8" fmla="*/ 56 w 113"/>
              <a:gd name="T9" fmla="*/ 0 h 148"/>
              <a:gd name="T10" fmla="*/ 56 w 113"/>
              <a:gd name="T11" fmla="*/ 74 h 148"/>
              <a:gd name="T12" fmla="*/ 34 w 113"/>
              <a:gd name="T13" fmla="*/ 52 h 148"/>
              <a:gd name="T14" fmla="*/ 56 w 113"/>
              <a:gd name="T15" fmla="*/ 30 h 148"/>
              <a:gd name="T16" fmla="*/ 78 w 113"/>
              <a:gd name="T17" fmla="*/ 52 h 148"/>
              <a:gd name="T18" fmla="*/ 56 w 113"/>
              <a:gd name="T19"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8">
                <a:moveTo>
                  <a:pt x="56" y="0"/>
                </a:moveTo>
                <a:cubicBezTo>
                  <a:pt x="25" y="0"/>
                  <a:pt x="0" y="25"/>
                  <a:pt x="0" y="56"/>
                </a:cubicBezTo>
                <a:cubicBezTo>
                  <a:pt x="0" y="88"/>
                  <a:pt x="56" y="148"/>
                  <a:pt x="56" y="148"/>
                </a:cubicBezTo>
                <a:cubicBezTo>
                  <a:pt x="56" y="148"/>
                  <a:pt x="113" y="88"/>
                  <a:pt x="113" y="56"/>
                </a:cubicBezTo>
                <a:cubicBezTo>
                  <a:pt x="113" y="25"/>
                  <a:pt x="87" y="0"/>
                  <a:pt x="56" y="0"/>
                </a:cubicBezTo>
                <a:close/>
                <a:moveTo>
                  <a:pt x="56" y="74"/>
                </a:moveTo>
                <a:cubicBezTo>
                  <a:pt x="44" y="74"/>
                  <a:pt x="34" y="65"/>
                  <a:pt x="34" y="52"/>
                </a:cubicBezTo>
                <a:cubicBezTo>
                  <a:pt x="34" y="40"/>
                  <a:pt x="44" y="30"/>
                  <a:pt x="56" y="30"/>
                </a:cubicBezTo>
                <a:cubicBezTo>
                  <a:pt x="69" y="30"/>
                  <a:pt x="78" y="40"/>
                  <a:pt x="78" y="52"/>
                </a:cubicBezTo>
                <a:cubicBezTo>
                  <a:pt x="78" y="65"/>
                  <a:pt x="69" y="74"/>
                  <a:pt x="56" y="7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Inhaltsplatzhalter 4"/>
          <p:cNvSpPr txBox="1">
            <a:spLocks/>
          </p:cNvSpPr>
          <p:nvPr/>
        </p:nvSpPr>
        <p:spPr>
          <a:xfrm>
            <a:off x="10001892" y="4096932"/>
            <a:ext cx="1942868" cy="113877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4"/>
                </a:solidFill>
                <a:latin typeface="+mj-lt"/>
              </a:rPr>
              <a:t>用户确认施工结果</a:t>
            </a:r>
            <a:r>
              <a:rPr lang="en-US" sz="1600" b="1" dirty="0">
                <a:solidFill>
                  <a:schemeClr val="accent4"/>
                </a:solidFill>
                <a:latin typeface="+mj-lt"/>
              </a:rPr>
              <a:t/>
            </a:r>
            <a:br>
              <a:rPr lang="en-US" sz="1600" b="1" dirty="0">
                <a:solidFill>
                  <a:schemeClr val="accent4"/>
                </a:solidFill>
                <a:latin typeface="+mj-lt"/>
              </a:rPr>
            </a:br>
            <a:r>
              <a:rPr lang="en-US" sz="1400" b="1" dirty="0">
                <a:solidFill>
                  <a:schemeClr val="bg1">
                    <a:lumMod val="50000"/>
                  </a:schemeClr>
                </a:solidFill>
                <a:latin typeface="+mj-lt"/>
              </a:rPr>
              <a:t/>
            </a:r>
            <a:br>
              <a:rPr lang="en-US" sz="1400" b="1" dirty="0">
                <a:solidFill>
                  <a:schemeClr val="bg1">
                    <a:lumMod val="50000"/>
                  </a:schemeClr>
                </a:solidFill>
                <a:latin typeface="+mj-lt"/>
              </a:rPr>
            </a:br>
            <a:r>
              <a:rPr lang="zh-CN" altLang="en-US" sz="1100" dirty="0">
                <a:solidFill>
                  <a:schemeClr val="bg1">
                    <a:lumMod val="50000"/>
                  </a:schemeClr>
                </a:solidFill>
                <a:latin typeface="+mn-lt"/>
              </a:rPr>
              <a:t>用户到园区确认售后服务的内容。有问题可以提出，业务员根据情况作出是否重返施工的决定</a:t>
            </a:r>
            <a:endParaRPr lang="en-US" sz="1100" dirty="0">
              <a:solidFill>
                <a:schemeClr val="bg1">
                  <a:lumMod val="50000"/>
                </a:schemeClr>
              </a:solidFill>
              <a:latin typeface="+mn-lt"/>
            </a:endParaRPr>
          </a:p>
        </p:txBody>
      </p:sp>
      <p:sp>
        <p:nvSpPr>
          <p:cNvPr id="22" name="Inhaltsplatzhalter 4"/>
          <p:cNvSpPr txBox="1">
            <a:spLocks/>
          </p:cNvSpPr>
          <p:nvPr/>
        </p:nvSpPr>
        <p:spPr>
          <a:xfrm>
            <a:off x="7408639" y="4243125"/>
            <a:ext cx="1942868" cy="846386"/>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3"/>
                </a:solidFill>
                <a:latin typeface="+mj-lt"/>
              </a:rPr>
              <a:t>墓园单位施工</a:t>
            </a:r>
            <a:r>
              <a:rPr lang="en-US" sz="1600" b="1" dirty="0">
                <a:solidFill>
                  <a:schemeClr val="accent3"/>
                </a:solidFill>
                <a:latin typeface="+mj-lt"/>
              </a:rPr>
              <a:t/>
            </a:r>
            <a:br>
              <a:rPr lang="en-US" sz="1600" b="1" dirty="0">
                <a:solidFill>
                  <a:schemeClr val="accent3"/>
                </a:solidFill>
                <a:latin typeface="+mj-lt"/>
              </a:rPr>
            </a:br>
            <a:r>
              <a:rPr lang="en-US" sz="1400" b="1" dirty="0">
                <a:solidFill>
                  <a:schemeClr val="bg1">
                    <a:lumMod val="50000"/>
                  </a:schemeClr>
                </a:solidFill>
                <a:latin typeface="+mj-lt"/>
              </a:rPr>
              <a:t/>
            </a:r>
            <a:br>
              <a:rPr lang="en-US" sz="1400" b="1" dirty="0">
                <a:solidFill>
                  <a:schemeClr val="bg1">
                    <a:lumMod val="50000"/>
                  </a:schemeClr>
                </a:solidFill>
                <a:latin typeface="+mj-lt"/>
              </a:rPr>
            </a:br>
            <a:r>
              <a:rPr lang="zh-CN" altLang="en-US" sz="1400" b="1" dirty="0" smtClean="0">
                <a:solidFill>
                  <a:schemeClr val="bg1">
                    <a:lumMod val="50000"/>
                  </a:schemeClr>
                </a:solidFill>
                <a:latin typeface="+mj-lt"/>
              </a:rPr>
              <a:t>需要</a:t>
            </a:r>
            <a:r>
              <a:rPr lang="zh-CN" altLang="en-US" sz="1100" dirty="0" smtClean="0">
                <a:solidFill>
                  <a:schemeClr val="bg1">
                    <a:lumMod val="50000"/>
                  </a:schemeClr>
                </a:solidFill>
                <a:latin typeface="+mn-lt"/>
              </a:rPr>
              <a:t>施工的园区安排人员</a:t>
            </a:r>
            <a:r>
              <a:rPr lang="zh-CN" altLang="en-US" sz="1100" dirty="0">
                <a:solidFill>
                  <a:schemeClr val="bg1">
                    <a:lumMod val="50000"/>
                  </a:schemeClr>
                </a:solidFill>
                <a:latin typeface="+mn-lt"/>
              </a:rPr>
              <a:t>根据订单信息进行施工</a:t>
            </a:r>
            <a:endParaRPr lang="en-US" sz="1100" dirty="0">
              <a:solidFill>
                <a:schemeClr val="bg1">
                  <a:lumMod val="50000"/>
                </a:schemeClr>
              </a:solidFill>
              <a:latin typeface="+mn-lt"/>
            </a:endParaRPr>
          </a:p>
        </p:txBody>
      </p:sp>
      <p:sp>
        <p:nvSpPr>
          <p:cNvPr id="23" name="Inhaltsplatzhalter 4"/>
          <p:cNvSpPr txBox="1">
            <a:spLocks/>
          </p:cNvSpPr>
          <p:nvPr/>
        </p:nvSpPr>
        <p:spPr>
          <a:xfrm>
            <a:off x="4815387" y="4350846"/>
            <a:ext cx="1942868" cy="63094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财务付款</a:t>
            </a:r>
            <a:r>
              <a:rPr lang="en-US" sz="1600" b="1" dirty="0">
                <a:solidFill>
                  <a:schemeClr val="accent2"/>
                </a:solidFill>
                <a:latin typeface="+mj-lt"/>
              </a:rPr>
              <a:t/>
            </a:r>
            <a:br>
              <a:rPr lang="en-US" sz="1600" b="1" dirty="0">
                <a:solidFill>
                  <a:schemeClr val="accent2"/>
                </a:solidFill>
                <a:latin typeface="+mj-lt"/>
              </a:rPr>
            </a:br>
            <a:r>
              <a:rPr lang="en-US" sz="1400" b="1" dirty="0">
                <a:solidFill>
                  <a:schemeClr val="bg1">
                    <a:lumMod val="50000"/>
                  </a:schemeClr>
                </a:solidFill>
                <a:latin typeface="+mj-lt"/>
              </a:rPr>
              <a:t/>
            </a:r>
            <a:br>
              <a:rPr lang="en-US" sz="1400" b="1" dirty="0">
                <a:solidFill>
                  <a:schemeClr val="bg1">
                    <a:lumMod val="50000"/>
                  </a:schemeClr>
                </a:solidFill>
                <a:latin typeface="+mj-lt"/>
              </a:rPr>
            </a:br>
            <a:r>
              <a:rPr lang="zh-CN" altLang="en-US" sz="1100" dirty="0">
                <a:solidFill>
                  <a:schemeClr val="bg1">
                    <a:lumMod val="50000"/>
                  </a:schemeClr>
                </a:solidFill>
                <a:latin typeface="+mn-lt"/>
              </a:rPr>
              <a:t>根据办理的业务到财务处付款</a:t>
            </a:r>
            <a:endParaRPr lang="en-US" sz="1100" dirty="0">
              <a:solidFill>
                <a:schemeClr val="bg1">
                  <a:lumMod val="50000"/>
                </a:schemeClr>
              </a:solidFill>
              <a:latin typeface="+mn-lt"/>
            </a:endParaRPr>
          </a:p>
        </p:txBody>
      </p:sp>
      <p:sp>
        <p:nvSpPr>
          <p:cNvPr id="24" name="Inhaltsplatzhalter 4"/>
          <p:cNvSpPr txBox="1">
            <a:spLocks/>
          </p:cNvSpPr>
          <p:nvPr/>
        </p:nvSpPr>
        <p:spPr>
          <a:xfrm>
            <a:off x="2222135" y="4104626"/>
            <a:ext cx="1942868" cy="112338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1"/>
                </a:solidFill>
                <a:latin typeface="+mj-lt"/>
              </a:rPr>
              <a:t>业务室办理</a:t>
            </a:r>
            <a:r>
              <a:rPr lang="en-US" sz="1600" b="1" dirty="0">
                <a:solidFill>
                  <a:schemeClr val="accent1"/>
                </a:solidFill>
                <a:latin typeface="+mj-lt"/>
              </a:rPr>
              <a:t/>
            </a:r>
            <a:br>
              <a:rPr lang="en-US" sz="1600" b="1" dirty="0">
                <a:solidFill>
                  <a:schemeClr val="accent1"/>
                </a:solidFill>
                <a:latin typeface="+mj-lt"/>
              </a:rPr>
            </a:br>
            <a:r>
              <a:rPr lang="en-US" sz="1400" b="1" dirty="0">
                <a:solidFill>
                  <a:schemeClr val="bg1">
                    <a:lumMod val="50000"/>
                  </a:schemeClr>
                </a:solidFill>
                <a:latin typeface="+mj-lt"/>
              </a:rPr>
              <a:t/>
            </a:r>
            <a:br>
              <a:rPr lang="en-US" sz="1400" b="1" dirty="0">
                <a:solidFill>
                  <a:schemeClr val="bg1">
                    <a:lumMod val="50000"/>
                  </a:schemeClr>
                </a:solidFill>
                <a:latin typeface="+mj-lt"/>
              </a:rPr>
            </a:br>
            <a:r>
              <a:rPr lang="zh-CN" altLang="en-US" sz="1100" dirty="0">
                <a:solidFill>
                  <a:schemeClr val="bg1">
                    <a:lumMod val="50000"/>
                  </a:schemeClr>
                </a:solidFill>
                <a:latin typeface="+mn-lt"/>
              </a:rPr>
              <a:t>到业务室办理各类售后业务。</a:t>
            </a:r>
            <a:endParaRPr lang="en-US" altLang="zh-CN" sz="1100" dirty="0">
              <a:solidFill>
                <a:schemeClr val="bg1">
                  <a:lumMod val="50000"/>
                </a:schemeClr>
              </a:solidFill>
              <a:latin typeface="+mn-lt"/>
            </a:endParaRPr>
          </a:p>
          <a:p>
            <a:pPr marL="0" indent="0">
              <a:lnSpc>
                <a:spcPct val="100000"/>
              </a:lnSpc>
              <a:spcAft>
                <a:spcPts val="1200"/>
              </a:spcAft>
              <a:buNone/>
            </a:pPr>
            <a:r>
              <a:rPr lang="zh-CN" altLang="en-US" sz="1100" dirty="0">
                <a:solidFill>
                  <a:schemeClr val="bg1">
                    <a:lumMod val="50000"/>
                  </a:schemeClr>
                </a:solidFill>
                <a:latin typeface="+mn-lt"/>
              </a:rPr>
              <a:t>当用户需要补字、维修、描字、补证等服务。</a:t>
            </a:r>
            <a:endParaRPr lang="en-US" sz="1100" dirty="0">
              <a:solidFill>
                <a:schemeClr val="bg1">
                  <a:lumMod val="50000"/>
                </a:schemeClr>
              </a:solidFill>
              <a:latin typeface="+mn-lt"/>
            </a:endParaRPr>
          </a:p>
        </p:txBody>
      </p:sp>
      <p:sp>
        <p:nvSpPr>
          <p:cNvPr id="25" name="Inhaltsplatzhalter 4"/>
          <p:cNvSpPr txBox="1">
            <a:spLocks/>
          </p:cNvSpPr>
          <p:nvPr/>
        </p:nvSpPr>
        <p:spPr>
          <a:xfrm>
            <a:off x="1372761" y="5862642"/>
            <a:ext cx="1443726"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a:solidFill>
                  <a:schemeClr val="accent1"/>
                </a:solidFill>
                <a:latin typeface="+mj-lt"/>
              </a:rPr>
              <a:t>1</a:t>
            </a:r>
            <a:endParaRPr lang="en-US" sz="1600" dirty="0">
              <a:solidFill>
                <a:schemeClr val="accent1"/>
              </a:solidFill>
              <a:latin typeface="+mn-lt"/>
            </a:endParaRPr>
          </a:p>
        </p:txBody>
      </p:sp>
      <p:sp>
        <p:nvSpPr>
          <p:cNvPr id="26" name="Inhaltsplatzhalter 4"/>
          <p:cNvSpPr txBox="1">
            <a:spLocks/>
          </p:cNvSpPr>
          <p:nvPr/>
        </p:nvSpPr>
        <p:spPr>
          <a:xfrm>
            <a:off x="3967887" y="5862642"/>
            <a:ext cx="1443726"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a:solidFill>
                  <a:schemeClr val="accent2"/>
                </a:solidFill>
                <a:latin typeface="+mj-lt"/>
              </a:rPr>
              <a:t>2</a:t>
            </a:r>
          </a:p>
        </p:txBody>
      </p:sp>
      <p:sp>
        <p:nvSpPr>
          <p:cNvPr id="27" name="Inhaltsplatzhalter 4"/>
          <p:cNvSpPr txBox="1">
            <a:spLocks/>
          </p:cNvSpPr>
          <p:nvPr/>
        </p:nvSpPr>
        <p:spPr>
          <a:xfrm>
            <a:off x="6538050" y="5862642"/>
            <a:ext cx="1443726"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a:solidFill>
                  <a:schemeClr val="accent3"/>
                </a:solidFill>
                <a:latin typeface="+mj-lt"/>
              </a:rPr>
              <a:t>3</a:t>
            </a:r>
            <a:endParaRPr lang="en-US" sz="1600" dirty="0">
              <a:solidFill>
                <a:schemeClr val="accent3"/>
              </a:solidFill>
              <a:latin typeface="+mn-lt"/>
            </a:endParaRPr>
          </a:p>
        </p:txBody>
      </p:sp>
      <p:sp>
        <p:nvSpPr>
          <p:cNvPr id="28" name="Inhaltsplatzhalter 4"/>
          <p:cNvSpPr txBox="1">
            <a:spLocks/>
          </p:cNvSpPr>
          <p:nvPr/>
        </p:nvSpPr>
        <p:spPr>
          <a:xfrm>
            <a:off x="9126391" y="5862642"/>
            <a:ext cx="1443726"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000" b="1" dirty="0">
                <a:solidFill>
                  <a:schemeClr val="accent4"/>
                </a:solidFill>
                <a:latin typeface="+mj-lt"/>
              </a:rPr>
              <a:t>4</a:t>
            </a:r>
            <a:endParaRPr lang="en-US" sz="1600" dirty="0">
              <a:solidFill>
                <a:schemeClr val="accent4"/>
              </a:solidFill>
              <a:latin typeface="+mn-lt"/>
            </a:endParaRPr>
          </a:p>
        </p:txBody>
      </p:sp>
      <p:sp>
        <p:nvSpPr>
          <p:cNvPr id="30" name="Freeform 191"/>
          <p:cNvSpPr>
            <a:spLocks/>
          </p:cNvSpPr>
          <p:nvPr/>
        </p:nvSpPr>
        <p:spPr bwMode="auto">
          <a:xfrm>
            <a:off x="1749399" y="3248651"/>
            <a:ext cx="681640" cy="660000"/>
          </a:xfrm>
          <a:custGeom>
            <a:avLst/>
            <a:gdLst/>
            <a:ahLst/>
            <a:cxnLst>
              <a:cxn ang="0">
                <a:pos x="256" y="236"/>
              </a:cxn>
              <a:cxn ang="0">
                <a:pos x="256" y="236"/>
              </a:cxn>
              <a:cxn ang="0">
                <a:pos x="244" y="248"/>
              </a:cxn>
              <a:cxn ang="0">
                <a:pos x="12" y="248"/>
              </a:cxn>
              <a:cxn ang="0">
                <a:pos x="0" y="236"/>
              </a:cxn>
              <a:cxn ang="0">
                <a:pos x="0" y="236"/>
              </a:cxn>
              <a:cxn ang="0">
                <a:pos x="0" y="236"/>
              </a:cxn>
              <a:cxn ang="0">
                <a:pos x="32" y="176"/>
              </a:cxn>
              <a:cxn ang="0">
                <a:pos x="69" y="164"/>
              </a:cxn>
              <a:cxn ang="0">
                <a:pos x="100" y="150"/>
              </a:cxn>
              <a:cxn ang="0">
                <a:pos x="100" y="127"/>
              </a:cxn>
              <a:cxn ang="0">
                <a:pos x="88" y="97"/>
              </a:cxn>
              <a:cxn ang="0">
                <a:pos x="80" y="85"/>
              </a:cxn>
              <a:cxn ang="0">
                <a:pos x="84" y="65"/>
              </a:cxn>
              <a:cxn ang="0">
                <a:pos x="82" y="39"/>
              </a:cxn>
              <a:cxn ang="0">
                <a:pos x="128" y="0"/>
              </a:cxn>
              <a:cxn ang="0">
                <a:pos x="175" y="39"/>
              </a:cxn>
              <a:cxn ang="0">
                <a:pos x="172" y="65"/>
              </a:cxn>
              <a:cxn ang="0">
                <a:pos x="176" y="85"/>
              </a:cxn>
              <a:cxn ang="0">
                <a:pos x="168" y="97"/>
              </a:cxn>
              <a:cxn ang="0">
                <a:pos x="156" y="126"/>
              </a:cxn>
              <a:cxn ang="0">
                <a:pos x="156" y="150"/>
              </a:cxn>
              <a:cxn ang="0">
                <a:pos x="187" y="164"/>
              </a:cxn>
              <a:cxn ang="0">
                <a:pos x="224" y="176"/>
              </a:cxn>
              <a:cxn ang="0">
                <a:pos x="256" y="236"/>
              </a:cxn>
            </a:cxnLst>
            <a:rect l="0" t="0" r="r" b="b"/>
            <a:pathLst>
              <a:path w="256" h="248">
                <a:moveTo>
                  <a:pt x="256" y="236"/>
                </a:moveTo>
                <a:cubicBezTo>
                  <a:pt x="256" y="236"/>
                  <a:pt x="256" y="236"/>
                  <a:pt x="256" y="236"/>
                </a:cubicBezTo>
                <a:cubicBezTo>
                  <a:pt x="256" y="243"/>
                  <a:pt x="251" y="248"/>
                  <a:pt x="244" y="248"/>
                </a:cubicBezTo>
                <a:cubicBezTo>
                  <a:pt x="12" y="248"/>
                  <a:pt x="12" y="248"/>
                  <a:pt x="12" y="248"/>
                </a:cubicBezTo>
                <a:cubicBezTo>
                  <a:pt x="5" y="248"/>
                  <a:pt x="0" y="243"/>
                  <a:pt x="0" y="236"/>
                </a:cubicBezTo>
                <a:cubicBezTo>
                  <a:pt x="0" y="236"/>
                  <a:pt x="0" y="236"/>
                  <a:pt x="0" y="236"/>
                </a:cubicBezTo>
                <a:cubicBezTo>
                  <a:pt x="0" y="236"/>
                  <a:pt x="0" y="236"/>
                  <a:pt x="0" y="236"/>
                </a:cubicBezTo>
                <a:cubicBezTo>
                  <a:pt x="0" y="236"/>
                  <a:pt x="0" y="192"/>
                  <a:pt x="32" y="176"/>
                </a:cubicBezTo>
                <a:cubicBezTo>
                  <a:pt x="52" y="166"/>
                  <a:pt x="44" y="174"/>
                  <a:pt x="69" y="164"/>
                </a:cubicBezTo>
                <a:cubicBezTo>
                  <a:pt x="94" y="154"/>
                  <a:pt x="100" y="150"/>
                  <a:pt x="100" y="150"/>
                </a:cubicBezTo>
                <a:cubicBezTo>
                  <a:pt x="100" y="127"/>
                  <a:pt x="100" y="127"/>
                  <a:pt x="100" y="127"/>
                </a:cubicBezTo>
                <a:cubicBezTo>
                  <a:pt x="100" y="127"/>
                  <a:pt x="91" y="119"/>
                  <a:pt x="88" y="97"/>
                </a:cubicBezTo>
                <a:cubicBezTo>
                  <a:pt x="82" y="99"/>
                  <a:pt x="80" y="90"/>
                  <a:pt x="80" y="85"/>
                </a:cubicBezTo>
                <a:cubicBezTo>
                  <a:pt x="80" y="80"/>
                  <a:pt x="77" y="63"/>
                  <a:pt x="84" y="65"/>
                </a:cubicBezTo>
                <a:cubicBezTo>
                  <a:pt x="82" y="54"/>
                  <a:pt x="81" y="44"/>
                  <a:pt x="82" y="39"/>
                </a:cubicBezTo>
                <a:cubicBezTo>
                  <a:pt x="83" y="21"/>
                  <a:pt x="101" y="1"/>
                  <a:pt x="128" y="0"/>
                </a:cubicBezTo>
                <a:cubicBezTo>
                  <a:pt x="160" y="1"/>
                  <a:pt x="173" y="21"/>
                  <a:pt x="175" y="39"/>
                </a:cubicBezTo>
                <a:cubicBezTo>
                  <a:pt x="175" y="44"/>
                  <a:pt x="174" y="54"/>
                  <a:pt x="172" y="65"/>
                </a:cubicBezTo>
                <a:cubicBezTo>
                  <a:pt x="180" y="63"/>
                  <a:pt x="177" y="80"/>
                  <a:pt x="176" y="85"/>
                </a:cubicBezTo>
                <a:cubicBezTo>
                  <a:pt x="176" y="90"/>
                  <a:pt x="174" y="99"/>
                  <a:pt x="168" y="97"/>
                </a:cubicBezTo>
                <a:cubicBezTo>
                  <a:pt x="165" y="119"/>
                  <a:pt x="156" y="126"/>
                  <a:pt x="156" y="126"/>
                </a:cubicBezTo>
                <a:cubicBezTo>
                  <a:pt x="156" y="150"/>
                  <a:pt x="156" y="150"/>
                  <a:pt x="156" y="150"/>
                </a:cubicBezTo>
                <a:cubicBezTo>
                  <a:pt x="156" y="150"/>
                  <a:pt x="162" y="153"/>
                  <a:pt x="187" y="164"/>
                </a:cubicBezTo>
                <a:cubicBezTo>
                  <a:pt x="212" y="174"/>
                  <a:pt x="204" y="166"/>
                  <a:pt x="224" y="176"/>
                </a:cubicBezTo>
                <a:cubicBezTo>
                  <a:pt x="256" y="192"/>
                  <a:pt x="256" y="236"/>
                  <a:pt x="256" y="23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97"/>
          <p:cNvSpPr>
            <a:spLocks noEditPoints="1"/>
          </p:cNvSpPr>
          <p:nvPr/>
        </p:nvSpPr>
        <p:spPr bwMode="auto">
          <a:xfrm>
            <a:off x="6960155" y="3268938"/>
            <a:ext cx="641068" cy="619426"/>
          </a:xfrm>
          <a:custGeom>
            <a:avLst/>
            <a:gdLst/>
            <a:ahLst/>
            <a:cxnLst>
              <a:cxn ang="0">
                <a:pos x="240" y="220"/>
              </a:cxn>
              <a:cxn ang="0">
                <a:pos x="228" y="232"/>
              </a:cxn>
              <a:cxn ang="0">
                <a:pos x="221" y="230"/>
              </a:cxn>
              <a:cxn ang="0">
                <a:pos x="221" y="230"/>
              </a:cxn>
              <a:cxn ang="0">
                <a:pos x="163" y="186"/>
              </a:cxn>
              <a:cxn ang="0">
                <a:pos x="82" y="230"/>
              </a:cxn>
              <a:cxn ang="0">
                <a:pos x="82" y="230"/>
              </a:cxn>
              <a:cxn ang="0">
                <a:pos x="76" y="232"/>
              </a:cxn>
              <a:cxn ang="0">
                <a:pos x="69" y="230"/>
              </a:cxn>
              <a:cxn ang="0">
                <a:pos x="5" y="182"/>
              </a:cxn>
              <a:cxn ang="0">
                <a:pos x="0" y="172"/>
              </a:cxn>
              <a:cxn ang="0">
                <a:pos x="0" y="12"/>
              </a:cxn>
              <a:cxn ang="0">
                <a:pos x="12" y="0"/>
              </a:cxn>
              <a:cxn ang="0">
                <a:pos x="19" y="3"/>
              </a:cxn>
              <a:cxn ang="0">
                <a:pos x="19" y="3"/>
              </a:cxn>
              <a:cxn ang="0">
                <a:pos x="77" y="46"/>
              </a:cxn>
              <a:cxn ang="0">
                <a:pos x="159" y="1"/>
              </a:cxn>
              <a:cxn ang="0">
                <a:pos x="159" y="1"/>
              </a:cxn>
              <a:cxn ang="0">
                <a:pos x="164" y="0"/>
              </a:cxn>
              <a:cxn ang="0">
                <a:pos x="171" y="3"/>
              </a:cxn>
              <a:cxn ang="0">
                <a:pos x="171" y="3"/>
              </a:cxn>
              <a:cxn ang="0">
                <a:pos x="234" y="50"/>
              </a:cxn>
              <a:cxn ang="0">
                <a:pos x="235" y="51"/>
              </a:cxn>
              <a:cxn ang="0">
                <a:pos x="235" y="51"/>
              </a:cxn>
              <a:cxn ang="0">
                <a:pos x="235" y="51"/>
              </a:cxn>
              <a:cxn ang="0">
                <a:pos x="240" y="60"/>
              </a:cxn>
              <a:cxn ang="0">
                <a:pos x="240" y="220"/>
              </a:cxn>
              <a:cxn ang="0">
                <a:pos x="64" y="196"/>
              </a:cxn>
              <a:cxn ang="0">
                <a:pos x="64" y="66"/>
              </a:cxn>
              <a:cxn ang="0">
                <a:pos x="24" y="36"/>
              </a:cxn>
              <a:cxn ang="0">
                <a:pos x="24" y="166"/>
              </a:cxn>
              <a:cxn ang="0">
                <a:pos x="64" y="196"/>
              </a:cxn>
              <a:cxn ang="0">
                <a:pos x="152" y="32"/>
              </a:cxn>
              <a:cxn ang="0">
                <a:pos x="88" y="67"/>
              </a:cxn>
              <a:cxn ang="0">
                <a:pos x="88" y="200"/>
              </a:cxn>
              <a:cxn ang="0">
                <a:pos x="152" y="165"/>
              </a:cxn>
              <a:cxn ang="0">
                <a:pos x="152" y="32"/>
              </a:cxn>
              <a:cxn ang="0">
                <a:pos x="216" y="66"/>
              </a:cxn>
              <a:cxn ang="0">
                <a:pos x="176" y="36"/>
              </a:cxn>
              <a:cxn ang="0">
                <a:pos x="176" y="166"/>
              </a:cxn>
              <a:cxn ang="0">
                <a:pos x="216" y="196"/>
              </a:cxn>
              <a:cxn ang="0">
                <a:pos x="216" y="66"/>
              </a:cxn>
            </a:cxnLst>
            <a:rect l="0" t="0" r="r" b="b"/>
            <a:pathLst>
              <a:path w="240" h="232">
                <a:moveTo>
                  <a:pt x="240" y="220"/>
                </a:moveTo>
                <a:cubicBezTo>
                  <a:pt x="240" y="227"/>
                  <a:pt x="235" y="232"/>
                  <a:pt x="228" y="232"/>
                </a:cubicBezTo>
                <a:cubicBezTo>
                  <a:pt x="225" y="232"/>
                  <a:pt x="223" y="231"/>
                  <a:pt x="221" y="230"/>
                </a:cubicBezTo>
                <a:cubicBezTo>
                  <a:pt x="221" y="230"/>
                  <a:pt x="221" y="230"/>
                  <a:pt x="221" y="230"/>
                </a:cubicBezTo>
                <a:cubicBezTo>
                  <a:pt x="163" y="186"/>
                  <a:pt x="163" y="186"/>
                  <a:pt x="163" y="186"/>
                </a:cubicBezTo>
                <a:cubicBezTo>
                  <a:pt x="82" y="230"/>
                  <a:pt x="82" y="230"/>
                  <a:pt x="82" y="230"/>
                </a:cubicBezTo>
                <a:cubicBezTo>
                  <a:pt x="82" y="230"/>
                  <a:pt x="82" y="230"/>
                  <a:pt x="82" y="230"/>
                </a:cubicBezTo>
                <a:cubicBezTo>
                  <a:pt x="80" y="231"/>
                  <a:pt x="78" y="232"/>
                  <a:pt x="76" y="232"/>
                </a:cubicBezTo>
                <a:cubicBezTo>
                  <a:pt x="73" y="232"/>
                  <a:pt x="71" y="231"/>
                  <a:pt x="69" y="230"/>
                </a:cubicBezTo>
                <a:cubicBezTo>
                  <a:pt x="5" y="182"/>
                  <a:pt x="5" y="182"/>
                  <a:pt x="5" y="182"/>
                </a:cubicBezTo>
                <a:cubicBezTo>
                  <a:pt x="2" y="180"/>
                  <a:pt x="0" y="176"/>
                  <a:pt x="0" y="172"/>
                </a:cubicBezTo>
                <a:cubicBezTo>
                  <a:pt x="0" y="12"/>
                  <a:pt x="0" y="12"/>
                  <a:pt x="0" y="12"/>
                </a:cubicBezTo>
                <a:cubicBezTo>
                  <a:pt x="0" y="5"/>
                  <a:pt x="5" y="0"/>
                  <a:pt x="12" y="0"/>
                </a:cubicBezTo>
                <a:cubicBezTo>
                  <a:pt x="15" y="0"/>
                  <a:pt x="17" y="1"/>
                  <a:pt x="19" y="3"/>
                </a:cubicBezTo>
                <a:cubicBezTo>
                  <a:pt x="19" y="3"/>
                  <a:pt x="19" y="3"/>
                  <a:pt x="19" y="3"/>
                </a:cubicBezTo>
                <a:cubicBezTo>
                  <a:pt x="77" y="46"/>
                  <a:pt x="77" y="46"/>
                  <a:pt x="77" y="46"/>
                </a:cubicBezTo>
                <a:cubicBezTo>
                  <a:pt x="159" y="1"/>
                  <a:pt x="159" y="1"/>
                  <a:pt x="159" y="1"/>
                </a:cubicBezTo>
                <a:cubicBezTo>
                  <a:pt x="159" y="1"/>
                  <a:pt x="159" y="1"/>
                  <a:pt x="159" y="1"/>
                </a:cubicBezTo>
                <a:cubicBezTo>
                  <a:pt x="160" y="1"/>
                  <a:pt x="162" y="0"/>
                  <a:pt x="164" y="0"/>
                </a:cubicBezTo>
                <a:cubicBezTo>
                  <a:pt x="167" y="0"/>
                  <a:pt x="169" y="1"/>
                  <a:pt x="171" y="3"/>
                </a:cubicBezTo>
                <a:cubicBezTo>
                  <a:pt x="171" y="3"/>
                  <a:pt x="171" y="3"/>
                  <a:pt x="171" y="3"/>
                </a:cubicBezTo>
                <a:cubicBezTo>
                  <a:pt x="234" y="50"/>
                  <a:pt x="234" y="50"/>
                  <a:pt x="234" y="50"/>
                </a:cubicBezTo>
                <a:cubicBezTo>
                  <a:pt x="235" y="50"/>
                  <a:pt x="235" y="50"/>
                  <a:pt x="235" y="51"/>
                </a:cubicBezTo>
                <a:cubicBezTo>
                  <a:pt x="235" y="51"/>
                  <a:pt x="235" y="51"/>
                  <a:pt x="235" y="51"/>
                </a:cubicBezTo>
                <a:cubicBezTo>
                  <a:pt x="235" y="51"/>
                  <a:pt x="235" y="51"/>
                  <a:pt x="235" y="51"/>
                </a:cubicBezTo>
                <a:cubicBezTo>
                  <a:pt x="238" y="53"/>
                  <a:pt x="240" y="56"/>
                  <a:pt x="240" y="60"/>
                </a:cubicBezTo>
                <a:lnTo>
                  <a:pt x="240" y="220"/>
                </a:lnTo>
                <a:close/>
                <a:moveTo>
                  <a:pt x="64" y="196"/>
                </a:moveTo>
                <a:cubicBezTo>
                  <a:pt x="64" y="66"/>
                  <a:pt x="64" y="66"/>
                  <a:pt x="64" y="66"/>
                </a:cubicBezTo>
                <a:cubicBezTo>
                  <a:pt x="24" y="36"/>
                  <a:pt x="24" y="36"/>
                  <a:pt x="24" y="36"/>
                </a:cubicBezTo>
                <a:cubicBezTo>
                  <a:pt x="24" y="166"/>
                  <a:pt x="24" y="166"/>
                  <a:pt x="24" y="166"/>
                </a:cubicBezTo>
                <a:lnTo>
                  <a:pt x="64" y="196"/>
                </a:lnTo>
                <a:close/>
                <a:moveTo>
                  <a:pt x="152" y="32"/>
                </a:moveTo>
                <a:cubicBezTo>
                  <a:pt x="88" y="67"/>
                  <a:pt x="88" y="67"/>
                  <a:pt x="88" y="67"/>
                </a:cubicBezTo>
                <a:cubicBezTo>
                  <a:pt x="88" y="200"/>
                  <a:pt x="88" y="200"/>
                  <a:pt x="88" y="200"/>
                </a:cubicBezTo>
                <a:cubicBezTo>
                  <a:pt x="152" y="165"/>
                  <a:pt x="152" y="165"/>
                  <a:pt x="152" y="165"/>
                </a:cubicBezTo>
                <a:lnTo>
                  <a:pt x="152" y="32"/>
                </a:lnTo>
                <a:close/>
                <a:moveTo>
                  <a:pt x="216" y="66"/>
                </a:moveTo>
                <a:cubicBezTo>
                  <a:pt x="176" y="36"/>
                  <a:pt x="176" y="36"/>
                  <a:pt x="176" y="36"/>
                </a:cubicBezTo>
                <a:cubicBezTo>
                  <a:pt x="176" y="166"/>
                  <a:pt x="176" y="166"/>
                  <a:pt x="176" y="166"/>
                </a:cubicBezTo>
                <a:cubicBezTo>
                  <a:pt x="216" y="196"/>
                  <a:pt x="216" y="196"/>
                  <a:pt x="216" y="196"/>
                </a:cubicBezTo>
                <a:lnTo>
                  <a:pt x="216" y="6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06"/>
          <p:cNvSpPr>
            <a:spLocks noEditPoints="1"/>
          </p:cNvSpPr>
          <p:nvPr/>
        </p:nvSpPr>
        <p:spPr bwMode="auto">
          <a:xfrm>
            <a:off x="9507434" y="3237831"/>
            <a:ext cx="681640" cy="681640"/>
          </a:xfrm>
          <a:custGeom>
            <a:avLst/>
            <a:gdLst/>
            <a:ahLst/>
            <a:cxnLst>
              <a:cxn ang="0">
                <a:pos x="249" y="215"/>
              </a:cxn>
              <a:cxn ang="0">
                <a:pos x="256" y="232"/>
              </a:cxn>
              <a:cxn ang="0">
                <a:pos x="232" y="256"/>
              </a:cxn>
              <a:cxn ang="0">
                <a:pos x="215" y="249"/>
              </a:cxn>
              <a:cxn ang="0">
                <a:pos x="145" y="179"/>
              </a:cxn>
              <a:cxn ang="0">
                <a:pos x="96" y="192"/>
              </a:cxn>
              <a:cxn ang="0">
                <a:pos x="0" y="96"/>
              </a:cxn>
              <a:cxn ang="0">
                <a:pos x="96" y="0"/>
              </a:cxn>
              <a:cxn ang="0">
                <a:pos x="192" y="96"/>
              </a:cxn>
              <a:cxn ang="0">
                <a:pos x="179" y="145"/>
              </a:cxn>
              <a:cxn ang="0">
                <a:pos x="249" y="215"/>
              </a:cxn>
              <a:cxn ang="0">
                <a:pos x="96" y="24"/>
              </a:cxn>
              <a:cxn ang="0">
                <a:pos x="24" y="96"/>
              </a:cxn>
              <a:cxn ang="0">
                <a:pos x="96" y="168"/>
              </a:cxn>
              <a:cxn ang="0">
                <a:pos x="168" y="96"/>
              </a:cxn>
              <a:cxn ang="0">
                <a:pos x="96" y="24"/>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24"/>
          <p:cNvSpPr>
            <a:spLocks noEditPoints="1"/>
          </p:cNvSpPr>
          <p:nvPr/>
        </p:nvSpPr>
        <p:spPr bwMode="auto">
          <a:xfrm>
            <a:off x="4361072" y="3286519"/>
            <a:ext cx="684346" cy="584264"/>
          </a:xfrm>
          <a:custGeom>
            <a:avLst/>
            <a:gdLst/>
            <a:ahLst/>
            <a:cxnLst>
              <a:cxn ang="0">
                <a:pos x="184" y="164"/>
              </a:cxn>
              <a:cxn ang="0">
                <a:pos x="232" y="116"/>
              </a:cxn>
              <a:cxn ang="0">
                <a:pos x="217" y="87"/>
              </a:cxn>
              <a:cxn ang="0">
                <a:pos x="215" y="85"/>
              </a:cxn>
              <a:cxn ang="0">
                <a:pos x="212" y="84"/>
              </a:cxn>
              <a:cxn ang="0">
                <a:pos x="209" y="83"/>
              </a:cxn>
              <a:cxn ang="0">
                <a:pos x="206" y="81"/>
              </a:cxn>
              <a:cxn ang="0">
                <a:pos x="203" y="81"/>
              </a:cxn>
              <a:cxn ang="0">
                <a:pos x="200" y="80"/>
              </a:cxn>
              <a:cxn ang="0">
                <a:pos x="195" y="80"/>
              </a:cxn>
              <a:cxn ang="0">
                <a:pos x="193" y="73"/>
              </a:cxn>
              <a:cxn ang="0">
                <a:pos x="191" y="67"/>
              </a:cxn>
              <a:cxn ang="0">
                <a:pos x="189" y="61"/>
              </a:cxn>
              <a:cxn ang="0">
                <a:pos x="128" y="24"/>
              </a:cxn>
              <a:cxn ang="0">
                <a:pos x="67" y="61"/>
              </a:cxn>
              <a:cxn ang="0">
                <a:pos x="65" y="67"/>
              </a:cxn>
              <a:cxn ang="0">
                <a:pos x="63" y="73"/>
              </a:cxn>
              <a:cxn ang="0">
                <a:pos x="61" y="80"/>
              </a:cxn>
              <a:cxn ang="0">
                <a:pos x="56" y="80"/>
              </a:cxn>
              <a:cxn ang="0">
                <a:pos x="53" y="81"/>
              </a:cxn>
              <a:cxn ang="0">
                <a:pos x="50" y="81"/>
              </a:cxn>
              <a:cxn ang="0">
                <a:pos x="47" y="83"/>
              </a:cxn>
              <a:cxn ang="0">
                <a:pos x="44" y="84"/>
              </a:cxn>
              <a:cxn ang="0">
                <a:pos x="41" y="85"/>
              </a:cxn>
              <a:cxn ang="0">
                <a:pos x="39" y="87"/>
              </a:cxn>
              <a:cxn ang="0">
                <a:pos x="24" y="116"/>
              </a:cxn>
              <a:cxn ang="0">
                <a:pos x="72" y="164"/>
              </a:cxn>
              <a:cxn ang="0">
                <a:pos x="0" y="116"/>
              </a:cxn>
              <a:cxn ang="0">
                <a:pos x="128" y="0"/>
              </a:cxn>
              <a:cxn ang="0">
                <a:pos x="256" y="116"/>
              </a:cxn>
              <a:cxn ang="0">
                <a:pos x="92" y="156"/>
              </a:cxn>
              <a:cxn ang="0">
                <a:pos x="101" y="160"/>
              </a:cxn>
              <a:cxn ang="0">
                <a:pos x="116" y="116"/>
              </a:cxn>
              <a:cxn ang="0">
                <a:pos x="140" y="116"/>
              </a:cxn>
              <a:cxn ang="0">
                <a:pos x="155" y="160"/>
              </a:cxn>
              <a:cxn ang="0">
                <a:pos x="164" y="156"/>
              </a:cxn>
              <a:cxn ang="0">
                <a:pos x="173" y="176"/>
              </a:cxn>
              <a:cxn ang="0">
                <a:pos x="137" y="216"/>
              </a:cxn>
              <a:cxn ang="0">
                <a:pos x="128" y="220"/>
              </a:cxn>
              <a:cxn ang="0">
                <a:pos x="119" y="216"/>
              </a:cxn>
              <a:cxn ang="0">
                <a:pos x="83" y="176"/>
              </a:cxn>
              <a:cxn ang="0">
                <a:pos x="92" y="156"/>
              </a:cxn>
            </a:cxnLst>
            <a:rect l="0" t="0" r="r" b="b"/>
            <a:pathLst>
              <a:path w="256" h="220">
                <a:moveTo>
                  <a:pt x="196" y="176"/>
                </a:moveTo>
                <a:cubicBezTo>
                  <a:pt x="189" y="176"/>
                  <a:pt x="184" y="171"/>
                  <a:pt x="184" y="164"/>
                </a:cubicBezTo>
                <a:cubicBezTo>
                  <a:pt x="184" y="157"/>
                  <a:pt x="189" y="152"/>
                  <a:pt x="196" y="152"/>
                </a:cubicBezTo>
                <a:cubicBezTo>
                  <a:pt x="216" y="152"/>
                  <a:pt x="232" y="136"/>
                  <a:pt x="232" y="116"/>
                </a:cubicBezTo>
                <a:cubicBezTo>
                  <a:pt x="232" y="105"/>
                  <a:pt x="227" y="96"/>
                  <a:pt x="220" y="89"/>
                </a:cubicBezTo>
                <a:cubicBezTo>
                  <a:pt x="219" y="88"/>
                  <a:pt x="218" y="88"/>
                  <a:pt x="217" y="87"/>
                </a:cubicBezTo>
                <a:cubicBezTo>
                  <a:pt x="217" y="87"/>
                  <a:pt x="217" y="87"/>
                  <a:pt x="217" y="87"/>
                </a:cubicBezTo>
                <a:cubicBezTo>
                  <a:pt x="217" y="86"/>
                  <a:pt x="216" y="86"/>
                  <a:pt x="215" y="85"/>
                </a:cubicBezTo>
                <a:cubicBezTo>
                  <a:pt x="215" y="85"/>
                  <a:pt x="215" y="85"/>
                  <a:pt x="215" y="85"/>
                </a:cubicBezTo>
                <a:cubicBezTo>
                  <a:pt x="214" y="85"/>
                  <a:pt x="213" y="84"/>
                  <a:pt x="212" y="84"/>
                </a:cubicBezTo>
                <a:cubicBezTo>
                  <a:pt x="212" y="84"/>
                  <a:pt x="212" y="84"/>
                  <a:pt x="211" y="84"/>
                </a:cubicBezTo>
                <a:cubicBezTo>
                  <a:pt x="211" y="83"/>
                  <a:pt x="210" y="83"/>
                  <a:pt x="209" y="83"/>
                </a:cubicBezTo>
                <a:cubicBezTo>
                  <a:pt x="209" y="82"/>
                  <a:pt x="209" y="82"/>
                  <a:pt x="208" y="82"/>
                </a:cubicBezTo>
                <a:cubicBezTo>
                  <a:pt x="208" y="82"/>
                  <a:pt x="207" y="82"/>
                  <a:pt x="206" y="81"/>
                </a:cubicBezTo>
                <a:cubicBezTo>
                  <a:pt x="206" y="81"/>
                  <a:pt x="205" y="81"/>
                  <a:pt x="205" y="81"/>
                </a:cubicBezTo>
                <a:cubicBezTo>
                  <a:pt x="204" y="81"/>
                  <a:pt x="204" y="81"/>
                  <a:pt x="203" y="81"/>
                </a:cubicBezTo>
                <a:cubicBezTo>
                  <a:pt x="202" y="81"/>
                  <a:pt x="202" y="80"/>
                  <a:pt x="201" y="80"/>
                </a:cubicBezTo>
                <a:cubicBezTo>
                  <a:pt x="200" y="80"/>
                  <a:pt x="200" y="80"/>
                  <a:pt x="200" y="80"/>
                </a:cubicBezTo>
                <a:cubicBezTo>
                  <a:pt x="198" y="80"/>
                  <a:pt x="197" y="80"/>
                  <a:pt x="196" y="80"/>
                </a:cubicBezTo>
                <a:cubicBezTo>
                  <a:pt x="196" y="80"/>
                  <a:pt x="195" y="80"/>
                  <a:pt x="195" y="80"/>
                </a:cubicBezTo>
                <a:cubicBezTo>
                  <a:pt x="195" y="78"/>
                  <a:pt x="194" y="76"/>
                  <a:pt x="194" y="74"/>
                </a:cubicBezTo>
                <a:cubicBezTo>
                  <a:pt x="193" y="74"/>
                  <a:pt x="193" y="73"/>
                  <a:pt x="193" y="73"/>
                </a:cubicBezTo>
                <a:cubicBezTo>
                  <a:pt x="193" y="71"/>
                  <a:pt x="192" y="70"/>
                  <a:pt x="192" y="68"/>
                </a:cubicBezTo>
                <a:cubicBezTo>
                  <a:pt x="191" y="68"/>
                  <a:pt x="191" y="67"/>
                  <a:pt x="191" y="67"/>
                </a:cubicBezTo>
                <a:cubicBezTo>
                  <a:pt x="190" y="65"/>
                  <a:pt x="190" y="64"/>
                  <a:pt x="189" y="62"/>
                </a:cubicBezTo>
                <a:cubicBezTo>
                  <a:pt x="189" y="62"/>
                  <a:pt x="189" y="62"/>
                  <a:pt x="189" y="61"/>
                </a:cubicBezTo>
                <a:cubicBezTo>
                  <a:pt x="188" y="60"/>
                  <a:pt x="187" y="58"/>
                  <a:pt x="186" y="57"/>
                </a:cubicBezTo>
                <a:cubicBezTo>
                  <a:pt x="174" y="37"/>
                  <a:pt x="153" y="24"/>
                  <a:pt x="128" y="24"/>
                </a:cubicBezTo>
                <a:cubicBezTo>
                  <a:pt x="103" y="24"/>
                  <a:pt x="82" y="37"/>
                  <a:pt x="70" y="57"/>
                </a:cubicBezTo>
                <a:cubicBezTo>
                  <a:pt x="69" y="58"/>
                  <a:pt x="68" y="60"/>
                  <a:pt x="67" y="61"/>
                </a:cubicBezTo>
                <a:cubicBezTo>
                  <a:pt x="67" y="62"/>
                  <a:pt x="67" y="62"/>
                  <a:pt x="67" y="62"/>
                </a:cubicBezTo>
                <a:cubicBezTo>
                  <a:pt x="66" y="64"/>
                  <a:pt x="66" y="65"/>
                  <a:pt x="65" y="67"/>
                </a:cubicBezTo>
                <a:cubicBezTo>
                  <a:pt x="65" y="67"/>
                  <a:pt x="65" y="68"/>
                  <a:pt x="64" y="68"/>
                </a:cubicBezTo>
                <a:cubicBezTo>
                  <a:pt x="64" y="70"/>
                  <a:pt x="63" y="71"/>
                  <a:pt x="63" y="73"/>
                </a:cubicBezTo>
                <a:cubicBezTo>
                  <a:pt x="63" y="73"/>
                  <a:pt x="63" y="74"/>
                  <a:pt x="62" y="74"/>
                </a:cubicBezTo>
                <a:cubicBezTo>
                  <a:pt x="62" y="76"/>
                  <a:pt x="61" y="78"/>
                  <a:pt x="61" y="80"/>
                </a:cubicBezTo>
                <a:cubicBezTo>
                  <a:pt x="61" y="80"/>
                  <a:pt x="60" y="80"/>
                  <a:pt x="60" y="80"/>
                </a:cubicBezTo>
                <a:cubicBezTo>
                  <a:pt x="59" y="80"/>
                  <a:pt x="58" y="80"/>
                  <a:pt x="56" y="80"/>
                </a:cubicBezTo>
                <a:cubicBezTo>
                  <a:pt x="56" y="80"/>
                  <a:pt x="56" y="80"/>
                  <a:pt x="55" y="80"/>
                </a:cubicBezTo>
                <a:cubicBezTo>
                  <a:pt x="54" y="80"/>
                  <a:pt x="54" y="81"/>
                  <a:pt x="53" y="81"/>
                </a:cubicBezTo>
                <a:cubicBezTo>
                  <a:pt x="52" y="81"/>
                  <a:pt x="52" y="81"/>
                  <a:pt x="51" y="81"/>
                </a:cubicBezTo>
                <a:cubicBezTo>
                  <a:pt x="51" y="81"/>
                  <a:pt x="50" y="81"/>
                  <a:pt x="50" y="81"/>
                </a:cubicBezTo>
                <a:cubicBezTo>
                  <a:pt x="49" y="82"/>
                  <a:pt x="48" y="82"/>
                  <a:pt x="48" y="82"/>
                </a:cubicBezTo>
                <a:cubicBezTo>
                  <a:pt x="47" y="82"/>
                  <a:pt x="47" y="82"/>
                  <a:pt x="47" y="83"/>
                </a:cubicBezTo>
                <a:cubicBezTo>
                  <a:pt x="46" y="83"/>
                  <a:pt x="45" y="83"/>
                  <a:pt x="45" y="84"/>
                </a:cubicBezTo>
                <a:cubicBezTo>
                  <a:pt x="44" y="84"/>
                  <a:pt x="44" y="84"/>
                  <a:pt x="44" y="84"/>
                </a:cubicBezTo>
                <a:cubicBezTo>
                  <a:pt x="43" y="84"/>
                  <a:pt x="42" y="85"/>
                  <a:pt x="41" y="85"/>
                </a:cubicBezTo>
                <a:cubicBezTo>
                  <a:pt x="41" y="85"/>
                  <a:pt x="41" y="85"/>
                  <a:pt x="41" y="85"/>
                </a:cubicBezTo>
                <a:cubicBezTo>
                  <a:pt x="40" y="86"/>
                  <a:pt x="39" y="86"/>
                  <a:pt x="39" y="87"/>
                </a:cubicBezTo>
                <a:cubicBezTo>
                  <a:pt x="39" y="87"/>
                  <a:pt x="39" y="87"/>
                  <a:pt x="39" y="87"/>
                </a:cubicBezTo>
                <a:cubicBezTo>
                  <a:pt x="38" y="88"/>
                  <a:pt x="37" y="88"/>
                  <a:pt x="36" y="89"/>
                </a:cubicBezTo>
                <a:cubicBezTo>
                  <a:pt x="29" y="96"/>
                  <a:pt x="24" y="105"/>
                  <a:pt x="24" y="116"/>
                </a:cubicBezTo>
                <a:cubicBezTo>
                  <a:pt x="24" y="136"/>
                  <a:pt x="40" y="152"/>
                  <a:pt x="60" y="152"/>
                </a:cubicBezTo>
                <a:cubicBezTo>
                  <a:pt x="67" y="152"/>
                  <a:pt x="72" y="157"/>
                  <a:pt x="72" y="164"/>
                </a:cubicBezTo>
                <a:cubicBezTo>
                  <a:pt x="72" y="171"/>
                  <a:pt x="67" y="176"/>
                  <a:pt x="60" y="176"/>
                </a:cubicBezTo>
                <a:cubicBezTo>
                  <a:pt x="27" y="176"/>
                  <a:pt x="0" y="149"/>
                  <a:pt x="0" y="116"/>
                </a:cubicBezTo>
                <a:cubicBezTo>
                  <a:pt x="0" y="89"/>
                  <a:pt x="18" y="66"/>
                  <a:pt x="42" y="59"/>
                </a:cubicBezTo>
                <a:cubicBezTo>
                  <a:pt x="56" y="24"/>
                  <a:pt x="89" y="0"/>
                  <a:pt x="128" y="0"/>
                </a:cubicBezTo>
                <a:cubicBezTo>
                  <a:pt x="167" y="0"/>
                  <a:pt x="200" y="24"/>
                  <a:pt x="214" y="59"/>
                </a:cubicBezTo>
                <a:cubicBezTo>
                  <a:pt x="238" y="66"/>
                  <a:pt x="256" y="89"/>
                  <a:pt x="256" y="116"/>
                </a:cubicBezTo>
                <a:cubicBezTo>
                  <a:pt x="256" y="149"/>
                  <a:pt x="229" y="176"/>
                  <a:pt x="196" y="176"/>
                </a:cubicBezTo>
                <a:moveTo>
                  <a:pt x="92" y="156"/>
                </a:moveTo>
                <a:cubicBezTo>
                  <a:pt x="96" y="156"/>
                  <a:pt x="99" y="158"/>
                  <a:pt x="101" y="160"/>
                </a:cubicBezTo>
                <a:cubicBezTo>
                  <a:pt x="101" y="160"/>
                  <a:pt x="101" y="160"/>
                  <a:pt x="101" y="160"/>
                </a:cubicBezTo>
                <a:cubicBezTo>
                  <a:pt x="116" y="177"/>
                  <a:pt x="116" y="177"/>
                  <a:pt x="116" y="177"/>
                </a:cubicBezTo>
                <a:cubicBezTo>
                  <a:pt x="116" y="116"/>
                  <a:pt x="116" y="116"/>
                  <a:pt x="116" y="116"/>
                </a:cubicBezTo>
                <a:cubicBezTo>
                  <a:pt x="116" y="109"/>
                  <a:pt x="121" y="104"/>
                  <a:pt x="128" y="104"/>
                </a:cubicBezTo>
                <a:cubicBezTo>
                  <a:pt x="135" y="104"/>
                  <a:pt x="140" y="109"/>
                  <a:pt x="140" y="116"/>
                </a:cubicBezTo>
                <a:cubicBezTo>
                  <a:pt x="140" y="177"/>
                  <a:pt x="140" y="177"/>
                  <a:pt x="140" y="177"/>
                </a:cubicBezTo>
                <a:cubicBezTo>
                  <a:pt x="155" y="160"/>
                  <a:pt x="155" y="160"/>
                  <a:pt x="155" y="160"/>
                </a:cubicBezTo>
                <a:cubicBezTo>
                  <a:pt x="155" y="160"/>
                  <a:pt x="155" y="160"/>
                  <a:pt x="155" y="160"/>
                </a:cubicBezTo>
                <a:cubicBezTo>
                  <a:pt x="157" y="158"/>
                  <a:pt x="160" y="156"/>
                  <a:pt x="164" y="156"/>
                </a:cubicBezTo>
                <a:cubicBezTo>
                  <a:pt x="171" y="156"/>
                  <a:pt x="176" y="161"/>
                  <a:pt x="176" y="168"/>
                </a:cubicBezTo>
                <a:cubicBezTo>
                  <a:pt x="176" y="171"/>
                  <a:pt x="175" y="174"/>
                  <a:pt x="173" y="176"/>
                </a:cubicBezTo>
                <a:cubicBezTo>
                  <a:pt x="173" y="176"/>
                  <a:pt x="173" y="176"/>
                  <a:pt x="173" y="176"/>
                </a:cubicBezTo>
                <a:cubicBezTo>
                  <a:pt x="137" y="216"/>
                  <a:pt x="137" y="216"/>
                  <a:pt x="137" y="216"/>
                </a:cubicBezTo>
                <a:cubicBezTo>
                  <a:pt x="137" y="216"/>
                  <a:pt x="137" y="216"/>
                  <a:pt x="137" y="216"/>
                </a:cubicBezTo>
                <a:cubicBezTo>
                  <a:pt x="135" y="218"/>
                  <a:pt x="132" y="220"/>
                  <a:pt x="128" y="220"/>
                </a:cubicBezTo>
                <a:cubicBezTo>
                  <a:pt x="124" y="220"/>
                  <a:pt x="121" y="218"/>
                  <a:pt x="119" y="216"/>
                </a:cubicBezTo>
                <a:cubicBezTo>
                  <a:pt x="119" y="216"/>
                  <a:pt x="119" y="216"/>
                  <a:pt x="119" y="216"/>
                </a:cubicBezTo>
                <a:cubicBezTo>
                  <a:pt x="83" y="176"/>
                  <a:pt x="83" y="176"/>
                  <a:pt x="83" y="176"/>
                </a:cubicBezTo>
                <a:cubicBezTo>
                  <a:pt x="83" y="176"/>
                  <a:pt x="83" y="176"/>
                  <a:pt x="83" y="176"/>
                </a:cubicBezTo>
                <a:cubicBezTo>
                  <a:pt x="81" y="174"/>
                  <a:pt x="80" y="171"/>
                  <a:pt x="80" y="168"/>
                </a:cubicBezTo>
                <a:cubicBezTo>
                  <a:pt x="80" y="161"/>
                  <a:pt x="85" y="156"/>
                  <a:pt x="92" y="156"/>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Inhaltsplatzhalter 4"/>
          <p:cNvSpPr txBox="1">
            <a:spLocks/>
          </p:cNvSpPr>
          <p:nvPr/>
        </p:nvSpPr>
        <p:spPr>
          <a:xfrm>
            <a:off x="2164694" y="2316731"/>
            <a:ext cx="1014550"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solidFill>
                  <a:schemeClr val="accent1"/>
                </a:solidFill>
                <a:latin typeface="+mj-lt"/>
              </a:rPr>
              <a:t>售后</a:t>
            </a:r>
            <a:endParaRPr lang="en-US" sz="2800" dirty="0">
              <a:solidFill>
                <a:schemeClr val="accent1"/>
              </a:solidFill>
              <a:latin typeface="+mn-lt"/>
            </a:endParaRPr>
          </a:p>
        </p:txBody>
      </p:sp>
      <p:sp>
        <p:nvSpPr>
          <p:cNvPr id="47" name="Inhaltsplatzhalter 4"/>
          <p:cNvSpPr txBox="1">
            <a:spLocks/>
          </p:cNvSpPr>
          <p:nvPr/>
        </p:nvSpPr>
        <p:spPr>
          <a:xfrm>
            <a:off x="4806558" y="2316731"/>
            <a:ext cx="1161924"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solidFill>
                  <a:schemeClr val="accent2"/>
                </a:solidFill>
                <a:latin typeface="+mj-lt"/>
              </a:rPr>
              <a:t>付款</a:t>
            </a:r>
            <a:endParaRPr lang="en-US" sz="2800" dirty="0">
              <a:solidFill>
                <a:schemeClr val="accent2"/>
              </a:solidFill>
              <a:latin typeface="+mn-lt"/>
            </a:endParaRPr>
          </a:p>
        </p:txBody>
      </p:sp>
      <p:sp>
        <p:nvSpPr>
          <p:cNvPr id="48" name="Inhaltsplatzhalter 4"/>
          <p:cNvSpPr txBox="1">
            <a:spLocks/>
          </p:cNvSpPr>
          <p:nvPr/>
        </p:nvSpPr>
        <p:spPr>
          <a:xfrm>
            <a:off x="7351633" y="2316731"/>
            <a:ext cx="1153674"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solidFill>
                  <a:schemeClr val="accent3"/>
                </a:solidFill>
                <a:latin typeface="+mj-lt"/>
              </a:rPr>
              <a:t>施工</a:t>
            </a:r>
            <a:endParaRPr lang="en-US" sz="2800" dirty="0">
              <a:solidFill>
                <a:schemeClr val="accent3"/>
              </a:solidFill>
              <a:latin typeface="+mn-lt"/>
            </a:endParaRPr>
          </a:p>
        </p:txBody>
      </p:sp>
      <p:sp>
        <p:nvSpPr>
          <p:cNvPr id="49" name="Inhaltsplatzhalter 4"/>
          <p:cNvSpPr txBox="1">
            <a:spLocks/>
          </p:cNvSpPr>
          <p:nvPr/>
        </p:nvSpPr>
        <p:spPr>
          <a:xfrm>
            <a:off x="10001891" y="2316731"/>
            <a:ext cx="965911"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solidFill>
                  <a:schemeClr val="accent4"/>
                </a:solidFill>
                <a:latin typeface="+mj-lt"/>
              </a:rPr>
              <a:t>确认</a:t>
            </a:r>
            <a:endParaRPr lang="en-US" sz="2800" dirty="0">
              <a:solidFill>
                <a:schemeClr val="accent4"/>
              </a:solidFill>
              <a:latin typeface="+mn-lt"/>
            </a:endParaRPr>
          </a:p>
        </p:txBody>
      </p:sp>
    </p:spTree>
    <p:extLst>
      <p:ext uri="{BB962C8B-B14F-4D97-AF65-F5344CB8AC3E}">
        <p14:creationId xmlns:p14="http://schemas.microsoft.com/office/powerpoint/2010/main" val="211271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 calcmode="lin" valueType="num">
                                      <p:cBhvr>
                                        <p:cTn id="14" dur="500" fill="hold"/>
                                        <p:tgtEl>
                                          <p:spTgt spid="30"/>
                                        </p:tgtEl>
                                        <p:attrNameLst>
                                          <p:attrName>style.rotation</p:attrName>
                                        </p:attrNameLst>
                                      </p:cBhvr>
                                      <p:tavLst>
                                        <p:tav tm="0">
                                          <p:val>
                                            <p:fltVal val="360"/>
                                          </p:val>
                                        </p:tav>
                                        <p:tav tm="100000">
                                          <p:val>
                                            <p:fltVal val="0"/>
                                          </p:val>
                                        </p:tav>
                                      </p:tavLst>
                                    </p:anim>
                                    <p:animEffect transition="in" filter="fade">
                                      <p:cBhvr>
                                        <p:cTn id="15" dur="500"/>
                                        <p:tgtEl>
                                          <p:spTgt spid="30"/>
                                        </p:tgtEl>
                                      </p:cBhvr>
                                    </p:animEffect>
                                  </p:childTnLst>
                                </p:cTn>
                              </p:par>
                            </p:childTnLst>
                          </p:cTn>
                        </p:par>
                        <p:par>
                          <p:cTn id="16" fill="hold">
                            <p:stCondLst>
                              <p:cond delay="1000"/>
                            </p:stCondLst>
                            <p:childTnLst>
                              <p:par>
                                <p:cTn id="17" presetID="2" presetClass="entr" presetSubtype="4" accel="20000" decel="8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2" presetClass="entr" presetSubtype="2" accel="20000" decel="8000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1+#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500" fill="hold"/>
                                        <p:tgtEl>
                                          <p:spTgt spid="46"/>
                                        </p:tgtEl>
                                        <p:attrNameLst>
                                          <p:attrName>ppt_w</p:attrName>
                                        </p:attrNameLst>
                                      </p:cBhvr>
                                      <p:tavLst>
                                        <p:tav tm="0">
                                          <p:val>
                                            <p:fltVal val="0"/>
                                          </p:val>
                                        </p:tav>
                                        <p:tav tm="100000">
                                          <p:val>
                                            <p:strVal val="#ppt_w"/>
                                          </p:val>
                                        </p:tav>
                                      </p:tavLst>
                                    </p:anim>
                                    <p:anim calcmode="lin" valueType="num">
                                      <p:cBhvr>
                                        <p:cTn id="40" dur="500" fill="hold"/>
                                        <p:tgtEl>
                                          <p:spTgt spid="46"/>
                                        </p:tgtEl>
                                        <p:attrNameLst>
                                          <p:attrName>ppt_h</p:attrName>
                                        </p:attrNameLst>
                                      </p:cBhvr>
                                      <p:tavLst>
                                        <p:tav tm="0">
                                          <p:val>
                                            <p:fltVal val="0"/>
                                          </p:val>
                                        </p:tav>
                                        <p:tav tm="100000">
                                          <p:val>
                                            <p:strVal val="#ppt_h"/>
                                          </p:val>
                                        </p:tav>
                                      </p:tavLst>
                                    </p:anim>
                                    <p:animEffect transition="in" filter="fade">
                                      <p:cBhvr>
                                        <p:cTn id="41" dur="500"/>
                                        <p:tgtEl>
                                          <p:spTgt spid="46"/>
                                        </p:tgtEl>
                                      </p:cBhvr>
                                    </p:animEffect>
                                  </p:childTnLst>
                                </p:cTn>
                              </p:par>
                            </p:childTnLst>
                          </p:cTn>
                        </p:par>
                        <p:par>
                          <p:cTn id="42" fill="hold">
                            <p:stCondLst>
                              <p:cond delay="2500"/>
                            </p:stCondLst>
                            <p:childTnLst>
                              <p:par>
                                <p:cTn id="43" presetID="2" presetClass="entr" presetSubtype="8" accel="20000" decel="8000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49" presetClass="entr" presetSubtype="0" decel="100000"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p:cTn id="50" dur="500" fill="hold"/>
                                        <p:tgtEl>
                                          <p:spTgt spid="37"/>
                                        </p:tgtEl>
                                        <p:attrNameLst>
                                          <p:attrName>ppt_w</p:attrName>
                                        </p:attrNameLst>
                                      </p:cBhvr>
                                      <p:tavLst>
                                        <p:tav tm="0">
                                          <p:val>
                                            <p:fltVal val="0"/>
                                          </p:val>
                                        </p:tav>
                                        <p:tav tm="100000">
                                          <p:val>
                                            <p:strVal val="#ppt_w"/>
                                          </p:val>
                                        </p:tav>
                                      </p:tavLst>
                                    </p:anim>
                                    <p:anim calcmode="lin" valueType="num">
                                      <p:cBhvr>
                                        <p:cTn id="51" dur="500" fill="hold"/>
                                        <p:tgtEl>
                                          <p:spTgt spid="37"/>
                                        </p:tgtEl>
                                        <p:attrNameLst>
                                          <p:attrName>ppt_h</p:attrName>
                                        </p:attrNameLst>
                                      </p:cBhvr>
                                      <p:tavLst>
                                        <p:tav tm="0">
                                          <p:val>
                                            <p:fltVal val="0"/>
                                          </p:val>
                                        </p:tav>
                                        <p:tav tm="100000">
                                          <p:val>
                                            <p:strVal val="#ppt_h"/>
                                          </p:val>
                                        </p:tav>
                                      </p:tavLst>
                                    </p:anim>
                                    <p:anim calcmode="lin" valueType="num">
                                      <p:cBhvr>
                                        <p:cTn id="52" dur="500" fill="hold"/>
                                        <p:tgtEl>
                                          <p:spTgt spid="37"/>
                                        </p:tgtEl>
                                        <p:attrNameLst>
                                          <p:attrName>style.rotation</p:attrName>
                                        </p:attrNameLst>
                                      </p:cBhvr>
                                      <p:tavLst>
                                        <p:tav tm="0">
                                          <p:val>
                                            <p:fltVal val="360"/>
                                          </p:val>
                                        </p:tav>
                                        <p:tav tm="100000">
                                          <p:val>
                                            <p:fltVal val="0"/>
                                          </p:val>
                                        </p:tav>
                                      </p:tavLst>
                                    </p:anim>
                                    <p:animEffect transition="in" filter="fade">
                                      <p:cBhvr>
                                        <p:cTn id="53" dur="500"/>
                                        <p:tgtEl>
                                          <p:spTgt spid="37"/>
                                        </p:tgtEl>
                                      </p:cBhvr>
                                    </p:animEffect>
                                  </p:childTnLst>
                                </p:cTn>
                              </p:par>
                            </p:childTnLst>
                          </p:cTn>
                        </p:par>
                        <p:par>
                          <p:cTn id="54" fill="hold">
                            <p:stCondLst>
                              <p:cond delay="3500"/>
                            </p:stCondLst>
                            <p:childTnLst>
                              <p:par>
                                <p:cTn id="55" presetID="2" presetClass="entr" presetSubtype="4" accel="20000" decel="8000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4000"/>
                            </p:stCondLst>
                            <p:childTnLst>
                              <p:par>
                                <p:cTn id="65" presetID="53" presetClass="entr" presetSubtype="16"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2" presetClass="entr" presetSubtype="2" accel="20000" decel="8000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1+#ppt_w/2"/>
                                          </p:val>
                                        </p:tav>
                                        <p:tav tm="100000">
                                          <p:val>
                                            <p:strVal val="#ppt_x"/>
                                          </p:val>
                                        </p:tav>
                                      </p:tavLst>
                                    </p:anim>
                                    <p:anim calcmode="lin" valueType="num">
                                      <p:cBhvr additive="base">
                                        <p:cTn id="73" dur="500" fill="hold"/>
                                        <p:tgtEl>
                                          <p:spTgt spid="23"/>
                                        </p:tgtEl>
                                        <p:attrNameLst>
                                          <p:attrName>ppt_y</p:attrName>
                                        </p:attrNameLst>
                                      </p:cBhvr>
                                      <p:tavLst>
                                        <p:tav tm="0">
                                          <p:val>
                                            <p:strVal val="#ppt_y"/>
                                          </p:val>
                                        </p:tav>
                                        <p:tav tm="100000">
                                          <p:val>
                                            <p:strVal val="#ppt_y"/>
                                          </p:val>
                                        </p:tav>
                                      </p:tavLst>
                                    </p:anim>
                                  </p:childTnLst>
                                </p:cTn>
                              </p:par>
                            </p:childTnLst>
                          </p:cTn>
                        </p:par>
                        <p:par>
                          <p:cTn id="74" fill="hold">
                            <p:stCondLst>
                              <p:cond delay="4500"/>
                            </p:stCondLst>
                            <p:childTnLst>
                              <p:par>
                                <p:cTn id="75" presetID="53" presetClass="entr" presetSubtype="16"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Effect transition="in" filter="fade">
                                      <p:cBhvr>
                                        <p:cTn id="79" dur="500"/>
                                        <p:tgtEl>
                                          <p:spTgt spid="47"/>
                                        </p:tgtEl>
                                      </p:cBhvr>
                                    </p:animEffect>
                                  </p:childTnLst>
                                </p:cTn>
                              </p:par>
                            </p:childTnLst>
                          </p:cTn>
                        </p:par>
                        <p:par>
                          <p:cTn id="80" fill="hold">
                            <p:stCondLst>
                              <p:cond delay="5000"/>
                            </p:stCondLst>
                            <p:childTnLst>
                              <p:par>
                                <p:cTn id="81" presetID="2" presetClass="entr" presetSubtype="8" accel="20000" decel="8000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500" fill="hold"/>
                                        <p:tgtEl>
                                          <p:spTgt spid="14"/>
                                        </p:tgtEl>
                                        <p:attrNameLst>
                                          <p:attrName>ppt_x</p:attrName>
                                        </p:attrNameLst>
                                      </p:cBhvr>
                                      <p:tavLst>
                                        <p:tav tm="0">
                                          <p:val>
                                            <p:strVal val="0-#ppt_w/2"/>
                                          </p:val>
                                        </p:tav>
                                        <p:tav tm="100000">
                                          <p:val>
                                            <p:strVal val="#ppt_x"/>
                                          </p:val>
                                        </p:tav>
                                      </p:tavLst>
                                    </p:anim>
                                    <p:anim calcmode="lin" valueType="num">
                                      <p:cBhvr additive="base">
                                        <p:cTn id="84" dur="500" fill="hold"/>
                                        <p:tgtEl>
                                          <p:spTgt spid="14"/>
                                        </p:tgtEl>
                                        <p:attrNameLst>
                                          <p:attrName>ppt_y</p:attrName>
                                        </p:attrNameLst>
                                      </p:cBhvr>
                                      <p:tavLst>
                                        <p:tav tm="0">
                                          <p:val>
                                            <p:strVal val="#ppt_y"/>
                                          </p:val>
                                        </p:tav>
                                        <p:tav tm="100000">
                                          <p:val>
                                            <p:strVal val="#ppt_y"/>
                                          </p:val>
                                        </p:tav>
                                      </p:tavLst>
                                    </p:anim>
                                  </p:childTnLst>
                                </p:cTn>
                              </p:par>
                            </p:childTnLst>
                          </p:cTn>
                        </p:par>
                        <p:par>
                          <p:cTn id="85" fill="hold">
                            <p:stCondLst>
                              <p:cond delay="5500"/>
                            </p:stCondLst>
                            <p:childTnLst>
                              <p:par>
                                <p:cTn id="86" presetID="49" presetClass="entr" presetSubtype="0" decel="100000"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p:cTn id="88" dur="500" fill="hold"/>
                                        <p:tgtEl>
                                          <p:spTgt spid="31"/>
                                        </p:tgtEl>
                                        <p:attrNameLst>
                                          <p:attrName>ppt_w</p:attrName>
                                        </p:attrNameLst>
                                      </p:cBhvr>
                                      <p:tavLst>
                                        <p:tav tm="0">
                                          <p:val>
                                            <p:fltVal val="0"/>
                                          </p:val>
                                        </p:tav>
                                        <p:tav tm="100000">
                                          <p:val>
                                            <p:strVal val="#ppt_w"/>
                                          </p:val>
                                        </p:tav>
                                      </p:tavLst>
                                    </p:anim>
                                    <p:anim calcmode="lin" valueType="num">
                                      <p:cBhvr>
                                        <p:cTn id="89" dur="500" fill="hold"/>
                                        <p:tgtEl>
                                          <p:spTgt spid="31"/>
                                        </p:tgtEl>
                                        <p:attrNameLst>
                                          <p:attrName>ppt_h</p:attrName>
                                        </p:attrNameLst>
                                      </p:cBhvr>
                                      <p:tavLst>
                                        <p:tav tm="0">
                                          <p:val>
                                            <p:fltVal val="0"/>
                                          </p:val>
                                        </p:tav>
                                        <p:tav tm="100000">
                                          <p:val>
                                            <p:strVal val="#ppt_h"/>
                                          </p:val>
                                        </p:tav>
                                      </p:tavLst>
                                    </p:anim>
                                    <p:anim calcmode="lin" valueType="num">
                                      <p:cBhvr>
                                        <p:cTn id="90" dur="500" fill="hold"/>
                                        <p:tgtEl>
                                          <p:spTgt spid="31"/>
                                        </p:tgtEl>
                                        <p:attrNameLst>
                                          <p:attrName>style.rotation</p:attrName>
                                        </p:attrNameLst>
                                      </p:cBhvr>
                                      <p:tavLst>
                                        <p:tav tm="0">
                                          <p:val>
                                            <p:fltVal val="360"/>
                                          </p:val>
                                        </p:tav>
                                        <p:tav tm="100000">
                                          <p:val>
                                            <p:fltVal val="0"/>
                                          </p:val>
                                        </p:tav>
                                      </p:tavLst>
                                    </p:anim>
                                    <p:animEffect transition="in" filter="fade">
                                      <p:cBhvr>
                                        <p:cTn id="91" dur="500"/>
                                        <p:tgtEl>
                                          <p:spTgt spid="31"/>
                                        </p:tgtEl>
                                      </p:cBhvr>
                                    </p:animEffect>
                                  </p:childTnLst>
                                </p:cTn>
                              </p:par>
                            </p:childTnLst>
                          </p:cTn>
                        </p:par>
                        <p:par>
                          <p:cTn id="92" fill="hold">
                            <p:stCondLst>
                              <p:cond delay="6000"/>
                            </p:stCondLst>
                            <p:childTnLst>
                              <p:par>
                                <p:cTn id="93" presetID="2" presetClass="entr" presetSubtype="4" accel="20000" decel="80000" fill="hold" grpId="0" nodeType="after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additive="base">
                                        <p:cTn id="95" dur="500" fill="hold"/>
                                        <p:tgtEl>
                                          <p:spTgt spid="7"/>
                                        </p:tgtEl>
                                        <p:attrNameLst>
                                          <p:attrName>ppt_x</p:attrName>
                                        </p:attrNameLst>
                                      </p:cBhvr>
                                      <p:tavLst>
                                        <p:tav tm="0">
                                          <p:val>
                                            <p:strVal val="#ppt_x"/>
                                          </p:val>
                                        </p:tav>
                                        <p:tav tm="100000">
                                          <p:val>
                                            <p:strVal val="#ppt_x"/>
                                          </p:val>
                                        </p:tav>
                                      </p:tavLst>
                                    </p:anim>
                                    <p:anim calcmode="lin" valueType="num">
                                      <p:cBhvr additive="base">
                                        <p:cTn id="96" dur="500" fill="hold"/>
                                        <p:tgtEl>
                                          <p:spTgt spid="7"/>
                                        </p:tgtEl>
                                        <p:attrNameLst>
                                          <p:attrName>ppt_y</p:attrName>
                                        </p:attrNameLst>
                                      </p:cBhvr>
                                      <p:tavLst>
                                        <p:tav tm="0">
                                          <p:val>
                                            <p:strVal val="1+#ppt_h/2"/>
                                          </p:val>
                                        </p:tav>
                                        <p:tav tm="100000">
                                          <p:val>
                                            <p:strVal val="#ppt_y"/>
                                          </p:val>
                                        </p:tav>
                                      </p:tavLst>
                                    </p:anim>
                                  </p:childTnLst>
                                </p:cTn>
                              </p:par>
                              <p:par>
                                <p:cTn id="97" presetID="53" presetClass="entr" presetSubtype="16"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fltVal val="0"/>
                                          </p:val>
                                        </p:tav>
                                        <p:tav tm="100000">
                                          <p:val>
                                            <p:strVal val="#ppt_h"/>
                                          </p:val>
                                        </p:tav>
                                      </p:tavLst>
                                    </p:anim>
                                    <p:animEffect transition="in" filter="fade">
                                      <p:cBhvr>
                                        <p:cTn id="101" dur="500"/>
                                        <p:tgtEl>
                                          <p:spTgt spid="18"/>
                                        </p:tgtEl>
                                      </p:cBhvr>
                                    </p:animEffect>
                                  </p:childTnLst>
                                </p:cTn>
                              </p:par>
                            </p:childTnLst>
                          </p:cTn>
                        </p:par>
                        <p:par>
                          <p:cTn id="102" fill="hold">
                            <p:stCondLst>
                              <p:cond delay="6500"/>
                            </p:stCondLst>
                            <p:childTnLst>
                              <p:par>
                                <p:cTn id="103" presetID="53" presetClass="entr" presetSubtype="16"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par>
                                <p:cTn id="108" presetID="2" presetClass="entr" presetSubtype="2" accel="20000" decel="80000"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 calcmode="lin" valueType="num">
                                      <p:cBhvr additive="base">
                                        <p:cTn id="110" dur="500" fill="hold"/>
                                        <p:tgtEl>
                                          <p:spTgt spid="22"/>
                                        </p:tgtEl>
                                        <p:attrNameLst>
                                          <p:attrName>ppt_x</p:attrName>
                                        </p:attrNameLst>
                                      </p:cBhvr>
                                      <p:tavLst>
                                        <p:tav tm="0">
                                          <p:val>
                                            <p:strVal val="1+#ppt_w/2"/>
                                          </p:val>
                                        </p:tav>
                                        <p:tav tm="100000">
                                          <p:val>
                                            <p:strVal val="#ppt_x"/>
                                          </p:val>
                                        </p:tav>
                                      </p:tavLst>
                                    </p:anim>
                                    <p:anim calcmode="lin" valueType="num">
                                      <p:cBhvr additive="base">
                                        <p:cTn id="111" dur="500" fill="hold"/>
                                        <p:tgtEl>
                                          <p:spTgt spid="22"/>
                                        </p:tgtEl>
                                        <p:attrNameLst>
                                          <p:attrName>ppt_y</p:attrName>
                                        </p:attrNameLst>
                                      </p:cBhvr>
                                      <p:tavLst>
                                        <p:tav tm="0">
                                          <p:val>
                                            <p:strVal val="#ppt_y"/>
                                          </p:val>
                                        </p:tav>
                                        <p:tav tm="100000">
                                          <p:val>
                                            <p:strVal val="#ppt_y"/>
                                          </p:val>
                                        </p:tav>
                                      </p:tavLst>
                                    </p:anim>
                                  </p:childTnLst>
                                </p:cTn>
                              </p:par>
                            </p:childTnLst>
                          </p:cTn>
                        </p:par>
                        <p:par>
                          <p:cTn id="112" fill="hold">
                            <p:stCondLst>
                              <p:cond delay="7000"/>
                            </p:stCondLst>
                            <p:childTnLst>
                              <p:par>
                                <p:cTn id="113" presetID="53" presetClass="entr" presetSubtype="16"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anim calcmode="lin" valueType="num">
                                      <p:cBhvr>
                                        <p:cTn id="115" dur="500" fill="hold"/>
                                        <p:tgtEl>
                                          <p:spTgt spid="48"/>
                                        </p:tgtEl>
                                        <p:attrNameLst>
                                          <p:attrName>ppt_w</p:attrName>
                                        </p:attrNameLst>
                                      </p:cBhvr>
                                      <p:tavLst>
                                        <p:tav tm="0">
                                          <p:val>
                                            <p:fltVal val="0"/>
                                          </p:val>
                                        </p:tav>
                                        <p:tav tm="100000">
                                          <p:val>
                                            <p:strVal val="#ppt_w"/>
                                          </p:val>
                                        </p:tav>
                                      </p:tavLst>
                                    </p:anim>
                                    <p:anim calcmode="lin" valueType="num">
                                      <p:cBhvr>
                                        <p:cTn id="116" dur="500" fill="hold"/>
                                        <p:tgtEl>
                                          <p:spTgt spid="48"/>
                                        </p:tgtEl>
                                        <p:attrNameLst>
                                          <p:attrName>ppt_h</p:attrName>
                                        </p:attrNameLst>
                                      </p:cBhvr>
                                      <p:tavLst>
                                        <p:tav tm="0">
                                          <p:val>
                                            <p:fltVal val="0"/>
                                          </p:val>
                                        </p:tav>
                                        <p:tav tm="100000">
                                          <p:val>
                                            <p:strVal val="#ppt_h"/>
                                          </p:val>
                                        </p:tav>
                                      </p:tavLst>
                                    </p:anim>
                                    <p:animEffect transition="in" filter="fade">
                                      <p:cBhvr>
                                        <p:cTn id="117" dur="500"/>
                                        <p:tgtEl>
                                          <p:spTgt spid="48"/>
                                        </p:tgtEl>
                                      </p:cBhvr>
                                    </p:animEffect>
                                  </p:childTnLst>
                                </p:cTn>
                              </p:par>
                            </p:childTnLst>
                          </p:cTn>
                        </p:par>
                        <p:par>
                          <p:cTn id="118" fill="hold">
                            <p:stCondLst>
                              <p:cond delay="7500"/>
                            </p:stCondLst>
                            <p:childTnLst>
                              <p:par>
                                <p:cTn id="119" presetID="2" presetClass="entr" presetSubtype="8" accel="20000" decel="80000" fill="hold" grpId="0" nodeType="afterEffect">
                                  <p:stCondLst>
                                    <p:cond delay="0"/>
                                  </p:stCondLst>
                                  <p:childTnLst>
                                    <p:set>
                                      <p:cBhvr>
                                        <p:cTn id="120" dur="1" fill="hold">
                                          <p:stCondLst>
                                            <p:cond delay="0"/>
                                          </p:stCondLst>
                                        </p:cTn>
                                        <p:tgtEl>
                                          <p:spTgt spid="9"/>
                                        </p:tgtEl>
                                        <p:attrNameLst>
                                          <p:attrName>style.visibility</p:attrName>
                                        </p:attrNameLst>
                                      </p:cBhvr>
                                      <p:to>
                                        <p:strVal val="visible"/>
                                      </p:to>
                                    </p:set>
                                    <p:anim calcmode="lin" valueType="num">
                                      <p:cBhvr additive="base">
                                        <p:cTn id="121" dur="500" fill="hold"/>
                                        <p:tgtEl>
                                          <p:spTgt spid="9"/>
                                        </p:tgtEl>
                                        <p:attrNameLst>
                                          <p:attrName>ppt_x</p:attrName>
                                        </p:attrNameLst>
                                      </p:cBhvr>
                                      <p:tavLst>
                                        <p:tav tm="0">
                                          <p:val>
                                            <p:strVal val="0-#ppt_w/2"/>
                                          </p:val>
                                        </p:tav>
                                        <p:tav tm="100000">
                                          <p:val>
                                            <p:strVal val="#ppt_x"/>
                                          </p:val>
                                        </p:tav>
                                      </p:tavLst>
                                    </p:anim>
                                    <p:anim calcmode="lin" valueType="num">
                                      <p:cBhvr additive="base">
                                        <p:cTn id="122" dur="500" fill="hold"/>
                                        <p:tgtEl>
                                          <p:spTgt spid="9"/>
                                        </p:tgtEl>
                                        <p:attrNameLst>
                                          <p:attrName>ppt_y</p:attrName>
                                        </p:attrNameLst>
                                      </p:cBhvr>
                                      <p:tavLst>
                                        <p:tav tm="0">
                                          <p:val>
                                            <p:strVal val="#ppt_y"/>
                                          </p:val>
                                        </p:tav>
                                        <p:tav tm="100000">
                                          <p:val>
                                            <p:strVal val="#ppt_y"/>
                                          </p:val>
                                        </p:tav>
                                      </p:tavLst>
                                    </p:anim>
                                  </p:childTnLst>
                                </p:cTn>
                              </p:par>
                            </p:childTnLst>
                          </p:cTn>
                        </p:par>
                        <p:par>
                          <p:cTn id="123" fill="hold">
                            <p:stCondLst>
                              <p:cond delay="8000"/>
                            </p:stCondLst>
                            <p:childTnLst>
                              <p:par>
                                <p:cTn id="124" presetID="49" presetClass="entr" presetSubtype="0" decel="100000" fill="hold" grpId="0" nodeType="afterEffect">
                                  <p:stCondLst>
                                    <p:cond delay="0"/>
                                  </p:stCondLst>
                                  <p:childTnLst>
                                    <p:set>
                                      <p:cBhvr>
                                        <p:cTn id="125" dur="1" fill="hold">
                                          <p:stCondLst>
                                            <p:cond delay="0"/>
                                          </p:stCondLst>
                                        </p:cTn>
                                        <p:tgtEl>
                                          <p:spTgt spid="33"/>
                                        </p:tgtEl>
                                        <p:attrNameLst>
                                          <p:attrName>style.visibility</p:attrName>
                                        </p:attrNameLst>
                                      </p:cBhvr>
                                      <p:to>
                                        <p:strVal val="visible"/>
                                      </p:to>
                                    </p:set>
                                    <p:anim calcmode="lin" valueType="num">
                                      <p:cBhvr>
                                        <p:cTn id="126" dur="500" fill="hold"/>
                                        <p:tgtEl>
                                          <p:spTgt spid="33"/>
                                        </p:tgtEl>
                                        <p:attrNameLst>
                                          <p:attrName>ppt_w</p:attrName>
                                        </p:attrNameLst>
                                      </p:cBhvr>
                                      <p:tavLst>
                                        <p:tav tm="0">
                                          <p:val>
                                            <p:fltVal val="0"/>
                                          </p:val>
                                        </p:tav>
                                        <p:tav tm="100000">
                                          <p:val>
                                            <p:strVal val="#ppt_w"/>
                                          </p:val>
                                        </p:tav>
                                      </p:tavLst>
                                    </p:anim>
                                    <p:anim calcmode="lin" valueType="num">
                                      <p:cBhvr>
                                        <p:cTn id="127" dur="500" fill="hold"/>
                                        <p:tgtEl>
                                          <p:spTgt spid="33"/>
                                        </p:tgtEl>
                                        <p:attrNameLst>
                                          <p:attrName>ppt_h</p:attrName>
                                        </p:attrNameLst>
                                      </p:cBhvr>
                                      <p:tavLst>
                                        <p:tav tm="0">
                                          <p:val>
                                            <p:fltVal val="0"/>
                                          </p:val>
                                        </p:tav>
                                        <p:tav tm="100000">
                                          <p:val>
                                            <p:strVal val="#ppt_h"/>
                                          </p:val>
                                        </p:tav>
                                      </p:tavLst>
                                    </p:anim>
                                    <p:anim calcmode="lin" valueType="num">
                                      <p:cBhvr>
                                        <p:cTn id="128" dur="500" fill="hold"/>
                                        <p:tgtEl>
                                          <p:spTgt spid="33"/>
                                        </p:tgtEl>
                                        <p:attrNameLst>
                                          <p:attrName>style.rotation</p:attrName>
                                        </p:attrNameLst>
                                      </p:cBhvr>
                                      <p:tavLst>
                                        <p:tav tm="0">
                                          <p:val>
                                            <p:fltVal val="360"/>
                                          </p:val>
                                        </p:tav>
                                        <p:tav tm="100000">
                                          <p:val>
                                            <p:fltVal val="0"/>
                                          </p:val>
                                        </p:tav>
                                      </p:tavLst>
                                    </p:anim>
                                    <p:animEffect transition="in" filter="fade">
                                      <p:cBhvr>
                                        <p:cTn id="129" dur="500"/>
                                        <p:tgtEl>
                                          <p:spTgt spid="33"/>
                                        </p:tgtEl>
                                      </p:cBhvr>
                                    </p:animEffect>
                                  </p:childTnLst>
                                </p:cTn>
                              </p:par>
                            </p:childTnLst>
                          </p:cTn>
                        </p:par>
                        <p:par>
                          <p:cTn id="130" fill="hold">
                            <p:stCondLst>
                              <p:cond delay="8500"/>
                            </p:stCondLst>
                            <p:childTnLst>
                              <p:par>
                                <p:cTn id="131" presetID="2" presetClass="entr" presetSubtype="4" accel="20000" decel="80000" fill="hold" grpId="0" nodeType="afterEffect">
                                  <p:stCondLst>
                                    <p:cond delay="0"/>
                                  </p:stCondLst>
                                  <p:childTnLst>
                                    <p:set>
                                      <p:cBhvr>
                                        <p:cTn id="132" dur="1" fill="hold">
                                          <p:stCondLst>
                                            <p:cond delay="0"/>
                                          </p:stCondLst>
                                        </p:cTn>
                                        <p:tgtEl>
                                          <p:spTgt spid="8"/>
                                        </p:tgtEl>
                                        <p:attrNameLst>
                                          <p:attrName>style.visibility</p:attrName>
                                        </p:attrNameLst>
                                      </p:cBhvr>
                                      <p:to>
                                        <p:strVal val="visible"/>
                                      </p:to>
                                    </p:set>
                                    <p:anim calcmode="lin" valueType="num">
                                      <p:cBhvr additive="base">
                                        <p:cTn id="133" dur="500" fill="hold"/>
                                        <p:tgtEl>
                                          <p:spTgt spid="8"/>
                                        </p:tgtEl>
                                        <p:attrNameLst>
                                          <p:attrName>ppt_x</p:attrName>
                                        </p:attrNameLst>
                                      </p:cBhvr>
                                      <p:tavLst>
                                        <p:tav tm="0">
                                          <p:val>
                                            <p:strVal val="#ppt_x"/>
                                          </p:val>
                                        </p:tav>
                                        <p:tav tm="100000">
                                          <p:val>
                                            <p:strVal val="#ppt_x"/>
                                          </p:val>
                                        </p:tav>
                                      </p:tavLst>
                                    </p:anim>
                                    <p:anim calcmode="lin" valueType="num">
                                      <p:cBhvr additive="base">
                                        <p:cTn id="134" dur="500" fill="hold"/>
                                        <p:tgtEl>
                                          <p:spTgt spid="8"/>
                                        </p:tgtEl>
                                        <p:attrNameLst>
                                          <p:attrName>ppt_y</p:attrName>
                                        </p:attrNameLst>
                                      </p:cBhvr>
                                      <p:tavLst>
                                        <p:tav tm="0">
                                          <p:val>
                                            <p:strVal val="1+#ppt_h/2"/>
                                          </p:val>
                                        </p:tav>
                                        <p:tav tm="100000">
                                          <p:val>
                                            <p:strVal val="#ppt_y"/>
                                          </p:val>
                                        </p:tav>
                                      </p:tavLst>
                                    </p:anim>
                                  </p:childTnLst>
                                </p:cTn>
                              </p:par>
                              <p:par>
                                <p:cTn id="135" presetID="53" presetClass="entr" presetSubtype="16" fill="hold" grpId="0" nodeType="withEffect">
                                  <p:stCondLst>
                                    <p:cond delay="0"/>
                                  </p:stCondLst>
                                  <p:childTnLst>
                                    <p:set>
                                      <p:cBhvr>
                                        <p:cTn id="136" dur="1" fill="hold">
                                          <p:stCondLst>
                                            <p:cond delay="0"/>
                                          </p:stCondLst>
                                        </p:cTn>
                                        <p:tgtEl>
                                          <p:spTgt spid="17"/>
                                        </p:tgtEl>
                                        <p:attrNameLst>
                                          <p:attrName>style.visibility</p:attrName>
                                        </p:attrNameLst>
                                      </p:cBhvr>
                                      <p:to>
                                        <p:strVal val="visible"/>
                                      </p:to>
                                    </p:set>
                                    <p:anim calcmode="lin" valueType="num">
                                      <p:cBhvr>
                                        <p:cTn id="137" dur="500" fill="hold"/>
                                        <p:tgtEl>
                                          <p:spTgt spid="17"/>
                                        </p:tgtEl>
                                        <p:attrNameLst>
                                          <p:attrName>ppt_w</p:attrName>
                                        </p:attrNameLst>
                                      </p:cBhvr>
                                      <p:tavLst>
                                        <p:tav tm="0">
                                          <p:val>
                                            <p:fltVal val="0"/>
                                          </p:val>
                                        </p:tav>
                                        <p:tav tm="100000">
                                          <p:val>
                                            <p:strVal val="#ppt_w"/>
                                          </p:val>
                                        </p:tav>
                                      </p:tavLst>
                                    </p:anim>
                                    <p:anim calcmode="lin" valueType="num">
                                      <p:cBhvr>
                                        <p:cTn id="138" dur="500" fill="hold"/>
                                        <p:tgtEl>
                                          <p:spTgt spid="17"/>
                                        </p:tgtEl>
                                        <p:attrNameLst>
                                          <p:attrName>ppt_h</p:attrName>
                                        </p:attrNameLst>
                                      </p:cBhvr>
                                      <p:tavLst>
                                        <p:tav tm="0">
                                          <p:val>
                                            <p:fltVal val="0"/>
                                          </p:val>
                                        </p:tav>
                                        <p:tav tm="100000">
                                          <p:val>
                                            <p:strVal val="#ppt_h"/>
                                          </p:val>
                                        </p:tav>
                                      </p:tavLst>
                                    </p:anim>
                                    <p:animEffect transition="in" filter="fade">
                                      <p:cBhvr>
                                        <p:cTn id="139" dur="500"/>
                                        <p:tgtEl>
                                          <p:spTgt spid="17"/>
                                        </p:tgtEl>
                                      </p:cBhvr>
                                    </p:animEffect>
                                  </p:childTnLst>
                                </p:cTn>
                              </p:par>
                            </p:childTnLst>
                          </p:cTn>
                        </p:par>
                        <p:par>
                          <p:cTn id="140" fill="hold">
                            <p:stCondLst>
                              <p:cond delay="9000"/>
                            </p:stCondLst>
                            <p:childTnLst>
                              <p:par>
                                <p:cTn id="141" presetID="53" presetClass="entr" presetSubtype="16"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 calcmode="lin" valueType="num">
                                      <p:cBhvr>
                                        <p:cTn id="143" dur="500" fill="hold"/>
                                        <p:tgtEl>
                                          <p:spTgt spid="28"/>
                                        </p:tgtEl>
                                        <p:attrNameLst>
                                          <p:attrName>ppt_w</p:attrName>
                                        </p:attrNameLst>
                                      </p:cBhvr>
                                      <p:tavLst>
                                        <p:tav tm="0">
                                          <p:val>
                                            <p:fltVal val="0"/>
                                          </p:val>
                                        </p:tav>
                                        <p:tav tm="100000">
                                          <p:val>
                                            <p:strVal val="#ppt_w"/>
                                          </p:val>
                                        </p:tav>
                                      </p:tavLst>
                                    </p:anim>
                                    <p:anim calcmode="lin" valueType="num">
                                      <p:cBhvr>
                                        <p:cTn id="144" dur="500" fill="hold"/>
                                        <p:tgtEl>
                                          <p:spTgt spid="28"/>
                                        </p:tgtEl>
                                        <p:attrNameLst>
                                          <p:attrName>ppt_h</p:attrName>
                                        </p:attrNameLst>
                                      </p:cBhvr>
                                      <p:tavLst>
                                        <p:tav tm="0">
                                          <p:val>
                                            <p:fltVal val="0"/>
                                          </p:val>
                                        </p:tav>
                                        <p:tav tm="100000">
                                          <p:val>
                                            <p:strVal val="#ppt_h"/>
                                          </p:val>
                                        </p:tav>
                                      </p:tavLst>
                                    </p:anim>
                                    <p:animEffect transition="in" filter="fade">
                                      <p:cBhvr>
                                        <p:cTn id="145" dur="500"/>
                                        <p:tgtEl>
                                          <p:spTgt spid="28"/>
                                        </p:tgtEl>
                                      </p:cBhvr>
                                    </p:animEffect>
                                  </p:childTnLst>
                                </p:cTn>
                              </p:par>
                              <p:par>
                                <p:cTn id="146" presetID="2" presetClass="entr" presetSubtype="2" accel="20000" decel="80000" fill="hold" grpId="0" nodeType="withEffect">
                                  <p:stCondLst>
                                    <p:cond delay="0"/>
                                  </p:stCondLst>
                                  <p:childTnLst>
                                    <p:set>
                                      <p:cBhvr>
                                        <p:cTn id="147" dur="1" fill="hold">
                                          <p:stCondLst>
                                            <p:cond delay="0"/>
                                          </p:stCondLst>
                                        </p:cTn>
                                        <p:tgtEl>
                                          <p:spTgt spid="21"/>
                                        </p:tgtEl>
                                        <p:attrNameLst>
                                          <p:attrName>style.visibility</p:attrName>
                                        </p:attrNameLst>
                                      </p:cBhvr>
                                      <p:to>
                                        <p:strVal val="visible"/>
                                      </p:to>
                                    </p:set>
                                    <p:anim calcmode="lin" valueType="num">
                                      <p:cBhvr additive="base">
                                        <p:cTn id="148" dur="500" fill="hold"/>
                                        <p:tgtEl>
                                          <p:spTgt spid="21"/>
                                        </p:tgtEl>
                                        <p:attrNameLst>
                                          <p:attrName>ppt_x</p:attrName>
                                        </p:attrNameLst>
                                      </p:cBhvr>
                                      <p:tavLst>
                                        <p:tav tm="0">
                                          <p:val>
                                            <p:strVal val="1+#ppt_w/2"/>
                                          </p:val>
                                        </p:tav>
                                        <p:tav tm="100000">
                                          <p:val>
                                            <p:strVal val="#ppt_x"/>
                                          </p:val>
                                        </p:tav>
                                      </p:tavLst>
                                    </p:anim>
                                    <p:anim calcmode="lin" valueType="num">
                                      <p:cBhvr additive="base">
                                        <p:cTn id="149" dur="500" fill="hold"/>
                                        <p:tgtEl>
                                          <p:spTgt spid="21"/>
                                        </p:tgtEl>
                                        <p:attrNameLst>
                                          <p:attrName>ppt_y</p:attrName>
                                        </p:attrNameLst>
                                      </p:cBhvr>
                                      <p:tavLst>
                                        <p:tav tm="0">
                                          <p:val>
                                            <p:strVal val="#ppt_y"/>
                                          </p:val>
                                        </p:tav>
                                        <p:tav tm="100000">
                                          <p:val>
                                            <p:strVal val="#ppt_y"/>
                                          </p:val>
                                        </p:tav>
                                      </p:tavLst>
                                    </p:anim>
                                  </p:childTnLst>
                                </p:cTn>
                              </p:par>
                            </p:childTnLst>
                          </p:cTn>
                        </p:par>
                        <p:par>
                          <p:cTn id="150" fill="hold">
                            <p:stCondLst>
                              <p:cond delay="9500"/>
                            </p:stCondLst>
                            <p:childTnLst>
                              <p:par>
                                <p:cTn id="151" presetID="53" presetClass="entr" presetSubtype="16" fill="hold" grpId="0" nodeType="afterEffect">
                                  <p:stCondLst>
                                    <p:cond delay="0"/>
                                  </p:stCondLst>
                                  <p:childTnLst>
                                    <p:set>
                                      <p:cBhvr>
                                        <p:cTn id="152" dur="1" fill="hold">
                                          <p:stCondLst>
                                            <p:cond delay="0"/>
                                          </p:stCondLst>
                                        </p:cTn>
                                        <p:tgtEl>
                                          <p:spTgt spid="49"/>
                                        </p:tgtEl>
                                        <p:attrNameLst>
                                          <p:attrName>style.visibility</p:attrName>
                                        </p:attrNameLst>
                                      </p:cBhvr>
                                      <p:to>
                                        <p:strVal val="visible"/>
                                      </p:to>
                                    </p:set>
                                    <p:anim calcmode="lin" valueType="num">
                                      <p:cBhvr>
                                        <p:cTn id="153" dur="500" fill="hold"/>
                                        <p:tgtEl>
                                          <p:spTgt spid="49"/>
                                        </p:tgtEl>
                                        <p:attrNameLst>
                                          <p:attrName>ppt_w</p:attrName>
                                        </p:attrNameLst>
                                      </p:cBhvr>
                                      <p:tavLst>
                                        <p:tav tm="0">
                                          <p:val>
                                            <p:fltVal val="0"/>
                                          </p:val>
                                        </p:tav>
                                        <p:tav tm="100000">
                                          <p:val>
                                            <p:strVal val="#ppt_w"/>
                                          </p:val>
                                        </p:tav>
                                      </p:tavLst>
                                    </p:anim>
                                    <p:anim calcmode="lin" valueType="num">
                                      <p:cBhvr>
                                        <p:cTn id="154" dur="500" fill="hold"/>
                                        <p:tgtEl>
                                          <p:spTgt spid="49"/>
                                        </p:tgtEl>
                                        <p:attrNameLst>
                                          <p:attrName>ppt_h</p:attrName>
                                        </p:attrNameLst>
                                      </p:cBhvr>
                                      <p:tavLst>
                                        <p:tav tm="0">
                                          <p:val>
                                            <p:fltVal val="0"/>
                                          </p:val>
                                        </p:tav>
                                        <p:tav tm="100000">
                                          <p:val>
                                            <p:strVal val="#ppt_h"/>
                                          </p:val>
                                        </p:tav>
                                      </p:tavLst>
                                    </p:anim>
                                    <p:animEffect transition="in" filter="fade">
                                      <p:cBhvr>
                                        <p:cTn id="1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p:bldP spid="30" grpId="0" animBg="1"/>
      <p:bldP spid="31" grpId="0" animBg="1"/>
      <p:bldP spid="33" grpId="0" animBg="1"/>
      <p:bldP spid="37" grpId="0" animBg="1"/>
      <p:bldP spid="46" grpId="0"/>
      <p:bldP spid="47" grpId="0"/>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7925094" y="1898711"/>
            <a:ext cx="2662556" cy="2651370"/>
            <a:chOff x="7925094" y="1898711"/>
            <a:chExt cx="2662556" cy="2651370"/>
          </a:xfrm>
        </p:grpSpPr>
        <p:sp>
          <p:nvSpPr>
            <p:cNvPr id="5" name="Freeform 5"/>
            <p:cNvSpPr>
              <a:spLocks/>
            </p:cNvSpPr>
            <p:nvPr/>
          </p:nvSpPr>
          <p:spPr bwMode="auto">
            <a:xfrm>
              <a:off x="7925094" y="1898711"/>
              <a:ext cx="2662556" cy="2592636"/>
            </a:xfrm>
            <a:custGeom>
              <a:avLst/>
              <a:gdLst>
                <a:gd name="T0" fmla="*/ 405 w 948"/>
                <a:gd name="T1" fmla="*/ 893 h 923"/>
                <a:gd name="T2" fmla="*/ 416 w 948"/>
                <a:gd name="T3" fmla="*/ 910 h 923"/>
                <a:gd name="T4" fmla="*/ 399 w 948"/>
                <a:gd name="T5" fmla="*/ 921 h 923"/>
                <a:gd name="T6" fmla="*/ 116 w 948"/>
                <a:gd name="T7" fmla="*/ 709 h 923"/>
                <a:gd name="T8" fmla="*/ 285 w 948"/>
                <a:gd name="T9" fmla="*/ 117 h 923"/>
                <a:gd name="T10" fmla="*/ 876 w 948"/>
                <a:gd name="T11" fmla="*/ 286 h 923"/>
                <a:gd name="T12" fmla="*/ 905 w 948"/>
                <a:gd name="T13" fmla="*/ 646 h 923"/>
                <a:gd name="T14" fmla="*/ 887 w 948"/>
                <a:gd name="T15" fmla="*/ 654 h 923"/>
                <a:gd name="T16" fmla="*/ 878 w 948"/>
                <a:gd name="T17" fmla="*/ 636 h 923"/>
                <a:gd name="T18" fmla="*/ 852 w 948"/>
                <a:gd name="T19" fmla="*/ 299 h 923"/>
                <a:gd name="T20" fmla="*/ 299 w 948"/>
                <a:gd name="T21" fmla="*/ 142 h 923"/>
                <a:gd name="T22" fmla="*/ 141 w 948"/>
                <a:gd name="T23" fmla="*/ 695 h 923"/>
                <a:gd name="T24" fmla="*/ 405 w 948"/>
                <a:gd name="T25" fmla="*/ 893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8" h="923">
                  <a:moveTo>
                    <a:pt x="405" y="893"/>
                  </a:moveTo>
                  <a:cubicBezTo>
                    <a:pt x="413" y="895"/>
                    <a:pt x="418" y="903"/>
                    <a:pt x="416" y="910"/>
                  </a:cubicBezTo>
                  <a:cubicBezTo>
                    <a:pt x="414" y="918"/>
                    <a:pt x="406" y="923"/>
                    <a:pt x="399" y="921"/>
                  </a:cubicBezTo>
                  <a:cubicBezTo>
                    <a:pt x="279" y="893"/>
                    <a:pt x="176" y="816"/>
                    <a:pt x="116" y="709"/>
                  </a:cubicBezTo>
                  <a:cubicBezTo>
                    <a:pt x="0" y="499"/>
                    <a:pt x="75" y="234"/>
                    <a:pt x="285" y="117"/>
                  </a:cubicBezTo>
                  <a:cubicBezTo>
                    <a:pt x="495" y="0"/>
                    <a:pt x="760" y="76"/>
                    <a:pt x="876" y="286"/>
                  </a:cubicBezTo>
                  <a:cubicBezTo>
                    <a:pt x="938" y="396"/>
                    <a:pt x="948" y="527"/>
                    <a:pt x="905" y="646"/>
                  </a:cubicBezTo>
                  <a:cubicBezTo>
                    <a:pt x="902" y="653"/>
                    <a:pt x="894" y="657"/>
                    <a:pt x="887" y="654"/>
                  </a:cubicBezTo>
                  <a:cubicBezTo>
                    <a:pt x="879" y="652"/>
                    <a:pt x="876" y="643"/>
                    <a:pt x="878" y="636"/>
                  </a:cubicBezTo>
                  <a:cubicBezTo>
                    <a:pt x="919" y="525"/>
                    <a:pt x="909" y="402"/>
                    <a:pt x="852" y="299"/>
                  </a:cubicBezTo>
                  <a:cubicBezTo>
                    <a:pt x="742" y="103"/>
                    <a:pt x="495" y="33"/>
                    <a:pt x="299" y="142"/>
                  </a:cubicBezTo>
                  <a:cubicBezTo>
                    <a:pt x="103" y="251"/>
                    <a:pt x="32" y="499"/>
                    <a:pt x="141" y="695"/>
                  </a:cubicBezTo>
                  <a:cubicBezTo>
                    <a:pt x="197" y="795"/>
                    <a:pt x="293" y="867"/>
                    <a:pt x="405" y="89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8945327" y="4348711"/>
              <a:ext cx="199972" cy="201370"/>
            </a:xfrm>
            <a:custGeom>
              <a:avLst/>
              <a:gdLst>
                <a:gd name="T0" fmla="*/ 8 w 71"/>
                <a:gd name="T1" fmla="*/ 51 h 72"/>
                <a:gd name="T2" fmla="*/ 20 w 71"/>
                <a:gd name="T3" fmla="*/ 8 h 72"/>
                <a:gd name="T4" fmla="*/ 63 w 71"/>
                <a:gd name="T5" fmla="*/ 21 h 72"/>
                <a:gd name="T6" fmla="*/ 51 w 71"/>
                <a:gd name="T7" fmla="*/ 63 h 72"/>
                <a:gd name="T8" fmla="*/ 8 w 71"/>
                <a:gd name="T9" fmla="*/ 51 h 72"/>
              </a:gdLst>
              <a:ahLst/>
              <a:cxnLst>
                <a:cxn ang="0">
                  <a:pos x="T0" y="T1"/>
                </a:cxn>
                <a:cxn ang="0">
                  <a:pos x="T2" y="T3"/>
                </a:cxn>
                <a:cxn ang="0">
                  <a:pos x="T4" y="T5"/>
                </a:cxn>
                <a:cxn ang="0">
                  <a:pos x="T6" y="T7"/>
                </a:cxn>
                <a:cxn ang="0">
                  <a:pos x="T8" y="T9"/>
                </a:cxn>
              </a:cxnLst>
              <a:rect l="0" t="0" r="r" b="b"/>
              <a:pathLst>
                <a:path w="71" h="72">
                  <a:moveTo>
                    <a:pt x="8" y="51"/>
                  </a:moveTo>
                  <a:cubicBezTo>
                    <a:pt x="0" y="36"/>
                    <a:pt x="5" y="17"/>
                    <a:pt x="20" y="8"/>
                  </a:cubicBezTo>
                  <a:cubicBezTo>
                    <a:pt x="35" y="0"/>
                    <a:pt x="55" y="5"/>
                    <a:pt x="63" y="21"/>
                  </a:cubicBezTo>
                  <a:cubicBezTo>
                    <a:pt x="71" y="36"/>
                    <a:pt x="66" y="55"/>
                    <a:pt x="51" y="63"/>
                  </a:cubicBezTo>
                  <a:cubicBezTo>
                    <a:pt x="36" y="72"/>
                    <a:pt x="17" y="66"/>
                    <a:pt x="8" y="5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9248780" y="3783756"/>
            <a:ext cx="2417038" cy="2615011"/>
            <a:chOff x="9248780" y="3783756"/>
            <a:chExt cx="2417038" cy="2615011"/>
          </a:xfrm>
        </p:grpSpPr>
        <p:sp>
          <p:nvSpPr>
            <p:cNvPr id="7" name="Freeform 7"/>
            <p:cNvSpPr>
              <a:spLocks/>
            </p:cNvSpPr>
            <p:nvPr/>
          </p:nvSpPr>
          <p:spPr bwMode="auto">
            <a:xfrm>
              <a:off x="9317901" y="3783756"/>
              <a:ext cx="2347917" cy="2615011"/>
            </a:xfrm>
            <a:custGeom>
              <a:avLst/>
              <a:gdLst>
                <a:gd name="T0" fmla="*/ 35 w 836"/>
                <a:gd name="T1" fmla="*/ 204 h 931"/>
                <a:gd name="T2" fmla="*/ 16 w 836"/>
                <a:gd name="T3" fmla="*/ 206 h 931"/>
                <a:gd name="T4" fmla="*/ 13 w 836"/>
                <a:gd name="T5" fmla="*/ 186 h 931"/>
                <a:gd name="T6" fmla="*/ 72 w 836"/>
                <a:gd name="T7" fmla="*/ 126 h 931"/>
                <a:gd name="T8" fmla="*/ 471 w 836"/>
                <a:gd name="T9" fmla="*/ 40 h 931"/>
                <a:gd name="T10" fmla="*/ 771 w 836"/>
                <a:gd name="T11" fmla="*/ 577 h 931"/>
                <a:gd name="T12" fmla="*/ 262 w 836"/>
                <a:gd name="T13" fmla="*/ 884 h 931"/>
                <a:gd name="T14" fmla="*/ 4 w 836"/>
                <a:gd name="T15" fmla="*/ 719 h 931"/>
                <a:gd name="T16" fmla="*/ 7 w 836"/>
                <a:gd name="T17" fmla="*/ 699 h 931"/>
                <a:gd name="T18" fmla="*/ 27 w 836"/>
                <a:gd name="T19" fmla="*/ 702 h 931"/>
                <a:gd name="T20" fmla="*/ 268 w 836"/>
                <a:gd name="T21" fmla="*/ 856 h 931"/>
                <a:gd name="T22" fmla="*/ 743 w 836"/>
                <a:gd name="T23" fmla="*/ 570 h 931"/>
                <a:gd name="T24" fmla="*/ 464 w 836"/>
                <a:gd name="T25" fmla="*/ 67 h 931"/>
                <a:gd name="T26" fmla="*/ 90 w 836"/>
                <a:gd name="T27" fmla="*/ 148 h 931"/>
                <a:gd name="T28" fmla="*/ 35 w 836"/>
                <a:gd name="T29" fmla="*/ 204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6" h="931">
                  <a:moveTo>
                    <a:pt x="35" y="204"/>
                  </a:moveTo>
                  <a:cubicBezTo>
                    <a:pt x="31" y="210"/>
                    <a:pt x="22" y="211"/>
                    <a:pt x="16" y="206"/>
                  </a:cubicBezTo>
                  <a:cubicBezTo>
                    <a:pt x="9" y="201"/>
                    <a:pt x="9" y="192"/>
                    <a:pt x="13" y="186"/>
                  </a:cubicBezTo>
                  <a:cubicBezTo>
                    <a:pt x="31" y="164"/>
                    <a:pt x="51" y="144"/>
                    <a:pt x="72" y="126"/>
                  </a:cubicBezTo>
                  <a:cubicBezTo>
                    <a:pt x="182" y="33"/>
                    <a:pt x="332" y="0"/>
                    <a:pt x="471" y="40"/>
                  </a:cubicBezTo>
                  <a:cubicBezTo>
                    <a:pt x="702" y="106"/>
                    <a:pt x="836" y="347"/>
                    <a:pt x="771" y="577"/>
                  </a:cubicBezTo>
                  <a:cubicBezTo>
                    <a:pt x="708" y="798"/>
                    <a:pt x="485" y="931"/>
                    <a:pt x="262" y="884"/>
                  </a:cubicBezTo>
                  <a:cubicBezTo>
                    <a:pt x="162" y="862"/>
                    <a:pt x="70" y="806"/>
                    <a:pt x="4" y="719"/>
                  </a:cubicBezTo>
                  <a:cubicBezTo>
                    <a:pt x="0" y="713"/>
                    <a:pt x="1" y="704"/>
                    <a:pt x="7" y="699"/>
                  </a:cubicBezTo>
                  <a:cubicBezTo>
                    <a:pt x="13" y="695"/>
                    <a:pt x="22" y="696"/>
                    <a:pt x="27" y="702"/>
                  </a:cubicBezTo>
                  <a:cubicBezTo>
                    <a:pt x="88" y="783"/>
                    <a:pt x="174" y="836"/>
                    <a:pt x="268" y="856"/>
                  </a:cubicBezTo>
                  <a:cubicBezTo>
                    <a:pt x="477" y="900"/>
                    <a:pt x="685" y="776"/>
                    <a:pt x="743" y="570"/>
                  </a:cubicBezTo>
                  <a:cubicBezTo>
                    <a:pt x="805" y="354"/>
                    <a:pt x="680" y="129"/>
                    <a:pt x="464" y="67"/>
                  </a:cubicBezTo>
                  <a:cubicBezTo>
                    <a:pt x="333" y="30"/>
                    <a:pt x="193" y="61"/>
                    <a:pt x="90" y="148"/>
                  </a:cubicBezTo>
                  <a:cubicBezTo>
                    <a:pt x="70" y="164"/>
                    <a:pt x="52" y="183"/>
                    <a:pt x="35" y="2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9248780" y="4229847"/>
              <a:ext cx="199972" cy="202769"/>
            </a:xfrm>
            <a:custGeom>
              <a:avLst/>
              <a:gdLst>
                <a:gd name="T0" fmla="*/ 8 w 71"/>
                <a:gd name="T1" fmla="*/ 51 h 72"/>
                <a:gd name="T2" fmla="*/ 20 w 71"/>
                <a:gd name="T3" fmla="*/ 8 h 72"/>
                <a:gd name="T4" fmla="*/ 63 w 71"/>
                <a:gd name="T5" fmla="*/ 21 h 72"/>
                <a:gd name="T6" fmla="*/ 51 w 71"/>
                <a:gd name="T7" fmla="*/ 63 h 72"/>
                <a:gd name="T8" fmla="*/ 8 w 71"/>
                <a:gd name="T9" fmla="*/ 51 h 72"/>
              </a:gdLst>
              <a:ahLst/>
              <a:cxnLst>
                <a:cxn ang="0">
                  <a:pos x="T0" y="T1"/>
                </a:cxn>
                <a:cxn ang="0">
                  <a:pos x="T2" y="T3"/>
                </a:cxn>
                <a:cxn ang="0">
                  <a:pos x="T4" y="T5"/>
                </a:cxn>
                <a:cxn ang="0">
                  <a:pos x="T6" y="T7"/>
                </a:cxn>
                <a:cxn ang="0">
                  <a:pos x="T8" y="T9"/>
                </a:cxn>
              </a:cxnLst>
              <a:rect l="0" t="0" r="r" b="b"/>
              <a:pathLst>
                <a:path w="71" h="72">
                  <a:moveTo>
                    <a:pt x="8" y="51"/>
                  </a:moveTo>
                  <a:cubicBezTo>
                    <a:pt x="0" y="36"/>
                    <a:pt x="5" y="17"/>
                    <a:pt x="20" y="8"/>
                  </a:cubicBezTo>
                  <a:cubicBezTo>
                    <a:pt x="35" y="0"/>
                    <a:pt x="54" y="5"/>
                    <a:pt x="63" y="21"/>
                  </a:cubicBezTo>
                  <a:cubicBezTo>
                    <a:pt x="71" y="36"/>
                    <a:pt x="66" y="55"/>
                    <a:pt x="51" y="63"/>
                  </a:cubicBezTo>
                  <a:cubicBezTo>
                    <a:pt x="36" y="72"/>
                    <a:pt x="16" y="66"/>
                    <a:pt x="8" y="5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7" name="Group 36"/>
          <p:cNvGrpSpPr/>
          <p:nvPr/>
        </p:nvGrpSpPr>
        <p:grpSpPr>
          <a:xfrm>
            <a:off x="6869300" y="3848083"/>
            <a:ext cx="2609417" cy="2567465"/>
            <a:chOff x="6869300" y="3848083"/>
            <a:chExt cx="2609417" cy="2567465"/>
          </a:xfrm>
        </p:grpSpPr>
        <p:sp>
          <p:nvSpPr>
            <p:cNvPr id="9" name="Freeform 9"/>
            <p:cNvSpPr>
              <a:spLocks/>
            </p:cNvSpPr>
            <p:nvPr/>
          </p:nvSpPr>
          <p:spPr bwMode="auto">
            <a:xfrm>
              <a:off x="6869300" y="3848083"/>
              <a:ext cx="2609417" cy="2567465"/>
            </a:xfrm>
            <a:custGeom>
              <a:avLst/>
              <a:gdLst>
                <a:gd name="T0" fmla="*/ 865 w 929"/>
                <a:gd name="T1" fmla="*/ 292 h 914"/>
                <a:gd name="T2" fmla="*/ 873 w 929"/>
                <a:gd name="T3" fmla="*/ 274 h 914"/>
                <a:gd name="T4" fmla="*/ 892 w 929"/>
                <a:gd name="T5" fmla="*/ 282 h 914"/>
                <a:gd name="T6" fmla="*/ 892 w 929"/>
                <a:gd name="T7" fmla="*/ 584 h 914"/>
                <a:gd name="T8" fmla="*/ 365 w 929"/>
                <a:gd name="T9" fmla="*/ 852 h 914"/>
                <a:gd name="T10" fmla="*/ 66 w 929"/>
                <a:gd name="T11" fmla="*/ 314 h 914"/>
                <a:gd name="T12" fmla="*/ 354 w 929"/>
                <a:gd name="T13" fmla="*/ 19 h 914"/>
                <a:gd name="T14" fmla="*/ 440 w 929"/>
                <a:gd name="T15" fmla="*/ 1 h 914"/>
                <a:gd name="T16" fmla="*/ 456 w 929"/>
                <a:gd name="T17" fmla="*/ 14 h 914"/>
                <a:gd name="T18" fmla="*/ 443 w 929"/>
                <a:gd name="T19" fmla="*/ 29 h 914"/>
                <a:gd name="T20" fmla="*/ 362 w 929"/>
                <a:gd name="T21" fmla="*/ 46 h 914"/>
                <a:gd name="T22" fmla="*/ 93 w 929"/>
                <a:gd name="T23" fmla="*/ 322 h 914"/>
                <a:gd name="T24" fmla="*/ 373 w 929"/>
                <a:gd name="T25" fmla="*/ 824 h 914"/>
                <a:gd name="T26" fmla="*/ 865 w 929"/>
                <a:gd name="T27" fmla="*/ 574 h 914"/>
                <a:gd name="T28" fmla="*/ 865 w 929"/>
                <a:gd name="T29" fmla="*/ 29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9" h="914">
                  <a:moveTo>
                    <a:pt x="865" y="292"/>
                  </a:moveTo>
                  <a:cubicBezTo>
                    <a:pt x="862" y="285"/>
                    <a:pt x="866" y="277"/>
                    <a:pt x="873" y="274"/>
                  </a:cubicBezTo>
                  <a:cubicBezTo>
                    <a:pt x="881" y="271"/>
                    <a:pt x="889" y="275"/>
                    <a:pt x="892" y="282"/>
                  </a:cubicBezTo>
                  <a:cubicBezTo>
                    <a:pt x="929" y="383"/>
                    <a:pt x="927" y="490"/>
                    <a:pt x="892" y="584"/>
                  </a:cubicBezTo>
                  <a:cubicBezTo>
                    <a:pt x="813" y="797"/>
                    <a:pt x="583" y="914"/>
                    <a:pt x="365" y="852"/>
                  </a:cubicBezTo>
                  <a:cubicBezTo>
                    <a:pt x="134" y="786"/>
                    <a:pt x="0" y="545"/>
                    <a:pt x="66" y="314"/>
                  </a:cubicBezTo>
                  <a:cubicBezTo>
                    <a:pt x="106" y="173"/>
                    <a:pt x="215" y="62"/>
                    <a:pt x="354" y="19"/>
                  </a:cubicBezTo>
                  <a:cubicBezTo>
                    <a:pt x="382" y="10"/>
                    <a:pt x="411" y="4"/>
                    <a:pt x="440" y="1"/>
                  </a:cubicBezTo>
                  <a:cubicBezTo>
                    <a:pt x="448" y="0"/>
                    <a:pt x="455" y="6"/>
                    <a:pt x="456" y="14"/>
                  </a:cubicBezTo>
                  <a:cubicBezTo>
                    <a:pt x="456" y="21"/>
                    <a:pt x="451" y="28"/>
                    <a:pt x="443" y="29"/>
                  </a:cubicBezTo>
                  <a:cubicBezTo>
                    <a:pt x="415" y="32"/>
                    <a:pt x="388" y="37"/>
                    <a:pt x="362" y="46"/>
                  </a:cubicBezTo>
                  <a:cubicBezTo>
                    <a:pt x="232" y="86"/>
                    <a:pt x="131" y="190"/>
                    <a:pt x="93" y="322"/>
                  </a:cubicBezTo>
                  <a:cubicBezTo>
                    <a:pt x="31" y="538"/>
                    <a:pt x="157" y="763"/>
                    <a:pt x="373" y="824"/>
                  </a:cubicBezTo>
                  <a:cubicBezTo>
                    <a:pt x="577" y="883"/>
                    <a:pt x="792" y="773"/>
                    <a:pt x="865" y="574"/>
                  </a:cubicBezTo>
                  <a:cubicBezTo>
                    <a:pt x="898" y="486"/>
                    <a:pt x="900" y="386"/>
                    <a:pt x="865" y="29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9195641" y="4575252"/>
              <a:ext cx="202769" cy="199972"/>
            </a:xfrm>
            <a:custGeom>
              <a:avLst/>
              <a:gdLst>
                <a:gd name="T0" fmla="*/ 8 w 72"/>
                <a:gd name="T1" fmla="*/ 51 h 71"/>
                <a:gd name="T2" fmla="*/ 21 w 72"/>
                <a:gd name="T3" fmla="*/ 8 h 71"/>
                <a:gd name="T4" fmla="*/ 63 w 72"/>
                <a:gd name="T5" fmla="*/ 20 h 71"/>
                <a:gd name="T6" fmla="*/ 51 w 72"/>
                <a:gd name="T7" fmla="*/ 63 h 71"/>
                <a:gd name="T8" fmla="*/ 8 w 72"/>
                <a:gd name="T9" fmla="*/ 51 h 71"/>
              </a:gdLst>
              <a:ahLst/>
              <a:cxnLst>
                <a:cxn ang="0">
                  <a:pos x="T0" y="T1"/>
                </a:cxn>
                <a:cxn ang="0">
                  <a:pos x="T2" y="T3"/>
                </a:cxn>
                <a:cxn ang="0">
                  <a:pos x="T4" y="T5"/>
                </a:cxn>
                <a:cxn ang="0">
                  <a:pos x="T6" y="T7"/>
                </a:cxn>
                <a:cxn ang="0">
                  <a:pos x="T8" y="T9"/>
                </a:cxn>
              </a:cxnLst>
              <a:rect l="0" t="0" r="r" b="b"/>
              <a:pathLst>
                <a:path w="72" h="71">
                  <a:moveTo>
                    <a:pt x="8" y="51"/>
                  </a:moveTo>
                  <a:cubicBezTo>
                    <a:pt x="0" y="36"/>
                    <a:pt x="5" y="16"/>
                    <a:pt x="21" y="8"/>
                  </a:cubicBezTo>
                  <a:cubicBezTo>
                    <a:pt x="36" y="0"/>
                    <a:pt x="55" y="5"/>
                    <a:pt x="63" y="20"/>
                  </a:cubicBezTo>
                  <a:cubicBezTo>
                    <a:pt x="72" y="35"/>
                    <a:pt x="66" y="54"/>
                    <a:pt x="51" y="63"/>
                  </a:cubicBezTo>
                  <a:cubicBezTo>
                    <a:pt x="36" y="71"/>
                    <a:pt x="17" y="66"/>
                    <a:pt x="8"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Freeform 11"/>
          <p:cNvSpPr>
            <a:spLocks/>
          </p:cNvSpPr>
          <p:nvPr/>
        </p:nvSpPr>
        <p:spPr bwMode="auto">
          <a:xfrm>
            <a:off x="8334825" y="2308443"/>
            <a:ext cx="1963356" cy="983077"/>
          </a:xfrm>
          <a:custGeom>
            <a:avLst/>
            <a:gdLst>
              <a:gd name="T0" fmla="*/ 350 w 699"/>
              <a:gd name="T1" fmla="*/ 350 h 350"/>
              <a:gd name="T2" fmla="*/ 0 w 699"/>
              <a:gd name="T3" fmla="*/ 350 h 350"/>
              <a:gd name="T4" fmla="*/ 350 w 699"/>
              <a:gd name="T5" fmla="*/ 0 h 350"/>
              <a:gd name="T6" fmla="*/ 699 w 699"/>
              <a:gd name="T7" fmla="*/ 350 h 350"/>
              <a:gd name="T8" fmla="*/ 350 w 699"/>
              <a:gd name="T9" fmla="*/ 350 h 350"/>
            </a:gdLst>
            <a:ahLst/>
            <a:cxnLst>
              <a:cxn ang="0">
                <a:pos x="T0" y="T1"/>
              </a:cxn>
              <a:cxn ang="0">
                <a:pos x="T2" y="T3"/>
              </a:cxn>
              <a:cxn ang="0">
                <a:pos x="T4" y="T5"/>
              </a:cxn>
              <a:cxn ang="0">
                <a:pos x="T6" y="T7"/>
              </a:cxn>
              <a:cxn ang="0">
                <a:pos x="T8" y="T9"/>
              </a:cxn>
            </a:cxnLst>
            <a:rect l="0" t="0" r="r" b="b"/>
            <a:pathLst>
              <a:path w="699" h="350">
                <a:moveTo>
                  <a:pt x="350" y="350"/>
                </a:moveTo>
                <a:cubicBezTo>
                  <a:pt x="0" y="350"/>
                  <a:pt x="0" y="350"/>
                  <a:pt x="0" y="350"/>
                </a:cubicBezTo>
                <a:cubicBezTo>
                  <a:pt x="0" y="157"/>
                  <a:pt x="157" y="0"/>
                  <a:pt x="350" y="0"/>
                </a:cubicBezTo>
                <a:cubicBezTo>
                  <a:pt x="543" y="0"/>
                  <a:pt x="699" y="157"/>
                  <a:pt x="699" y="350"/>
                </a:cubicBezTo>
                <a:cubicBezTo>
                  <a:pt x="350" y="350"/>
                  <a:pt x="350" y="350"/>
                  <a:pt x="350" y="35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7095841" y="4224253"/>
            <a:ext cx="1612357" cy="1973145"/>
          </a:xfrm>
          <a:custGeom>
            <a:avLst/>
            <a:gdLst>
              <a:gd name="T0" fmla="*/ 399 w 574"/>
              <a:gd name="T1" fmla="*/ 303 h 702"/>
              <a:gd name="T2" fmla="*/ 574 w 574"/>
              <a:gd name="T3" fmla="*/ 605 h 702"/>
              <a:gd name="T4" fmla="*/ 97 w 574"/>
              <a:gd name="T5" fmla="*/ 477 h 702"/>
              <a:gd name="T6" fmla="*/ 225 w 574"/>
              <a:gd name="T7" fmla="*/ 0 h 702"/>
              <a:gd name="T8" fmla="*/ 399 w 574"/>
              <a:gd name="T9" fmla="*/ 303 h 702"/>
            </a:gdLst>
            <a:ahLst/>
            <a:cxnLst>
              <a:cxn ang="0">
                <a:pos x="T0" y="T1"/>
              </a:cxn>
              <a:cxn ang="0">
                <a:pos x="T2" y="T3"/>
              </a:cxn>
              <a:cxn ang="0">
                <a:pos x="T4" y="T5"/>
              </a:cxn>
              <a:cxn ang="0">
                <a:pos x="T6" y="T7"/>
              </a:cxn>
              <a:cxn ang="0">
                <a:pos x="T8" y="T9"/>
              </a:cxn>
            </a:cxnLst>
            <a:rect l="0" t="0" r="r" b="b"/>
            <a:pathLst>
              <a:path w="574" h="702">
                <a:moveTo>
                  <a:pt x="399" y="303"/>
                </a:moveTo>
                <a:cubicBezTo>
                  <a:pt x="574" y="605"/>
                  <a:pt x="574" y="605"/>
                  <a:pt x="574" y="605"/>
                </a:cubicBezTo>
                <a:cubicBezTo>
                  <a:pt x="407" y="702"/>
                  <a:pt x="193" y="645"/>
                  <a:pt x="97" y="477"/>
                </a:cubicBezTo>
                <a:cubicBezTo>
                  <a:pt x="0" y="310"/>
                  <a:pt x="57" y="96"/>
                  <a:pt x="225" y="0"/>
                </a:cubicBezTo>
                <a:cubicBezTo>
                  <a:pt x="399" y="303"/>
                  <a:pt x="399" y="303"/>
                  <a:pt x="399" y="30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p:cNvSpPr>
          <p:nvPr/>
        </p:nvSpPr>
        <p:spPr bwMode="auto">
          <a:xfrm>
            <a:off x="9815732" y="4224253"/>
            <a:ext cx="1612357" cy="1973145"/>
          </a:xfrm>
          <a:custGeom>
            <a:avLst/>
            <a:gdLst>
              <a:gd name="T0" fmla="*/ 175 w 574"/>
              <a:gd name="T1" fmla="*/ 303 h 702"/>
              <a:gd name="T2" fmla="*/ 0 w 574"/>
              <a:gd name="T3" fmla="*/ 605 h 702"/>
              <a:gd name="T4" fmla="*/ 478 w 574"/>
              <a:gd name="T5" fmla="*/ 477 h 702"/>
              <a:gd name="T6" fmla="*/ 350 w 574"/>
              <a:gd name="T7" fmla="*/ 0 h 702"/>
              <a:gd name="T8" fmla="*/ 175 w 574"/>
              <a:gd name="T9" fmla="*/ 303 h 702"/>
            </a:gdLst>
            <a:ahLst/>
            <a:cxnLst>
              <a:cxn ang="0">
                <a:pos x="T0" y="T1"/>
              </a:cxn>
              <a:cxn ang="0">
                <a:pos x="T2" y="T3"/>
              </a:cxn>
              <a:cxn ang="0">
                <a:pos x="T4" y="T5"/>
              </a:cxn>
              <a:cxn ang="0">
                <a:pos x="T6" y="T7"/>
              </a:cxn>
              <a:cxn ang="0">
                <a:pos x="T8" y="T9"/>
              </a:cxn>
            </a:cxnLst>
            <a:rect l="0" t="0" r="r" b="b"/>
            <a:pathLst>
              <a:path w="574" h="702">
                <a:moveTo>
                  <a:pt x="175" y="303"/>
                </a:moveTo>
                <a:cubicBezTo>
                  <a:pt x="0" y="605"/>
                  <a:pt x="0" y="605"/>
                  <a:pt x="0" y="605"/>
                </a:cubicBezTo>
                <a:cubicBezTo>
                  <a:pt x="168" y="702"/>
                  <a:pt x="381" y="645"/>
                  <a:pt x="478" y="477"/>
                </a:cubicBezTo>
                <a:cubicBezTo>
                  <a:pt x="574" y="310"/>
                  <a:pt x="517" y="96"/>
                  <a:pt x="350" y="0"/>
                </a:cubicBezTo>
                <a:cubicBezTo>
                  <a:pt x="175" y="303"/>
                  <a:pt x="175" y="303"/>
                  <a:pt x="175" y="30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p:cNvSpPr>
            <a:spLocks noGrp="1"/>
          </p:cNvSpPr>
          <p:nvPr>
            <p:ph type="body" sz="half" idx="2"/>
          </p:nvPr>
        </p:nvSpPr>
        <p:spPr/>
        <p:txBody>
          <a:bodyPr/>
          <a:lstStyle/>
          <a:p>
            <a:r>
              <a:rPr lang="zh-CN" altLang="en-US" dirty="0"/>
              <a:t>随着互联网的普及和智慧互联网的应用普及，墓园可以开通部分在线业务办理，用户无需到园区来办理</a:t>
            </a:r>
            <a:endParaRPr lang="en-US" dirty="0"/>
          </a:p>
        </p:txBody>
      </p:sp>
      <p:sp>
        <p:nvSpPr>
          <p:cNvPr id="2" name="Title 1"/>
          <p:cNvSpPr>
            <a:spLocks noGrp="1"/>
          </p:cNvSpPr>
          <p:nvPr>
            <p:ph type="title"/>
          </p:nvPr>
        </p:nvSpPr>
        <p:spPr/>
        <p:txBody>
          <a:bodyPr/>
          <a:lstStyle/>
          <a:p>
            <a:r>
              <a:rPr lang="zh-CN" altLang="en-US" dirty="0" smtClean="0"/>
              <a:t>网络业务</a:t>
            </a:r>
            <a:r>
              <a:rPr lang="zh-CN" altLang="en-US" dirty="0"/>
              <a:t>办理</a:t>
            </a:r>
            <a:endParaRPr lang="en-US" dirty="0"/>
          </a:p>
        </p:txBody>
      </p:sp>
      <p:grpSp>
        <p:nvGrpSpPr>
          <p:cNvPr id="20" name="Group 19"/>
          <p:cNvGrpSpPr/>
          <p:nvPr/>
        </p:nvGrpSpPr>
        <p:grpSpPr>
          <a:xfrm>
            <a:off x="9005594" y="2505057"/>
            <a:ext cx="582861" cy="666945"/>
            <a:chOff x="6326188" y="3460750"/>
            <a:chExt cx="484188" cy="554038"/>
          </a:xfrm>
          <a:solidFill>
            <a:schemeClr val="bg1"/>
          </a:solidFill>
        </p:grpSpPr>
        <p:sp>
          <p:nvSpPr>
            <p:cNvPr id="21" name="Freeform 227"/>
            <p:cNvSpPr>
              <a:spLocks/>
            </p:cNvSpPr>
            <p:nvPr/>
          </p:nvSpPr>
          <p:spPr bwMode="auto">
            <a:xfrm>
              <a:off x="6326188" y="3460750"/>
              <a:ext cx="276225" cy="288925"/>
            </a:xfrm>
            <a:custGeom>
              <a:avLst/>
              <a:gdLst>
                <a:gd name="T0" fmla="*/ 1475 w 1743"/>
                <a:gd name="T1" fmla="*/ 2 h 1815"/>
                <a:gd name="T2" fmla="*/ 1507 w 1743"/>
                <a:gd name="T3" fmla="*/ 21 h 1815"/>
                <a:gd name="T4" fmla="*/ 1733 w 1743"/>
                <a:gd name="T5" fmla="*/ 252 h 1815"/>
                <a:gd name="T6" fmla="*/ 1743 w 1743"/>
                <a:gd name="T7" fmla="*/ 287 h 1815"/>
                <a:gd name="T8" fmla="*/ 1733 w 1743"/>
                <a:gd name="T9" fmla="*/ 320 h 1815"/>
                <a:gd name="T10" fmla="*/ 1507 w 1743"/>
                <a:gd name="T11" fmla="*/ 552 h 1815"/>
                <a:gd name="T12" fmla="*/ 1475 w 1743"/>
                <a:gd name="T13" fmla="*/ 570 h 1815"/>
                <a:gd name="T14" fmla="*/ 1440 w 1743"/>
                <a:gd name="T15" fmla="*/ 570 h 1815"/>
                <a:gd name="T16" fmla="*/ 1408 w 1743"/>
                <a:gd name="T17" fmla="*/ 552 h 1815"/>
                <a:gd name="T18" fmla="*/ 1389 w 1743"/>
                <a:gd name="T19" fmla="*/ 520 h 1815"/>
                <a:gd name="T20" fmla="*/ 1389 w 1743"/>
                <a:gd name="T21" fmla="*/ 484 h 1815"/>
                <a:gd name="T22" fmla="*/ 1408 w 1743"/>
                <a:gd name="T23" fmla="*/ 452 h 1815"/>
                <a:gd name="T24" fmla="*/ 1410 w 1743"/>
                <a:gd name="T25" fmla="*/ 361 h 1815"/>
                <a:gd name="T26" fmla="*/ 1228 w 1743"/>
                <a:gd name="T27" fmla="*/ 388 h 1815"/>
                <a:gd name="T28" fmla="*/ 1056 w 1743"/>
                <a:gd name="T29" fmla="*/ 438 h 1815"/>
                <a:gd name="T30" fmla="*/ 893 w 1743"/>
                <a:gd name="T31" fmla="*/ 510 h 1815"/>
                <a:gd name="T32" fmla="*/ 741 w 1743"/>
                <a:gd name="T33" fmla="*/ 602 h 1815"/>
                <a:gd name="T34" fmla="*/ 602 w 1743"/>
                <a:gd name="T35" fmla="*/ 710 h 1815"/>
                <a:gd name="T36" fmla="*/ 480 w 1743"/>
                <a:gd name="T37" fmla="*/ 835 h 1815"/>
                <a:gd name="T38" fmla="*/ 373 w 1743"/>
                <a:gd name="T39" fmla="*/ 975 h 1815"/>
                <a:gd name="T40" fmla="*/ 284 w 1743"/>
                <a:gd name="T41" fmla="*/ 1129 h 1815"/>
                <a:gd name="T42" fmla="*/ 215 w 1743"/>
                <a:gd name="T43" fmla="*/ 1293 h 1815"/>
                <a:gd name="T44" fmla="*/ 167 w 1743"/>
                <a:gd name="T45" fmla="*/ 1468 h 1815"/>
                <a:gd name="T46" fmla="*/ 143 w 1743"/>
                <a:gd name="T47" fmla="*/ 1650 h 1815"/>
                <a:gd name="T48" fmla="*/ 138 w 1743"/>
                <a:gd name="T49" fmla="*/ 1763 h 1815"/>
                <a:gd name="T50" fmla="*/ 120 w 1743"/>
                <a:gd name="T51" fmla="*/ 1794 h 1815"/>
                <a:gd name="T52" fmla="*/ 89 w 1743"/>
                <a:gd name="T53" fmla="*/ 1812 h 1815"/>
                <a:gd name="T54" fmla="*/ 51 w 1743"/>
                <a:gd name="T55" fmla="*/ 1812 h 1815"/>
                <a:gd name="T56" fmla="*/ 20 w 1743"/>
                <a:gd name="T57" fmla="*/ 1794 h 1815"/>
                <a:gd name="T58" fmla="*/ 2 w 1743"/>
                <a:gd name="T59" fmla="*/ 1763 h 1815"/>
                <a:gd name="T60" fmla="*/ 3 w 1743"/>
                <a:gd name="T61" fmla="*/ 1645 h 1815"/>
                <a:gd name="T62" fmla="*/ 28 w 1743"/>
                <a:gd name="T63" fmla="*/ 1451 h 1815"/>
                <a:gd name="T64" fmla="*/ 76 w 1743"/>
                <a:gd name="T65" fmla="*/ 1265 h 1815"/>
                <a:gd name="T66" fmla="*/ 147 w 1743"/>
                <a:gd name="T67" fmla="*/ 1090 h 1815"/>
                <a:gd name="T68" fmla="*/ 237 w 1743"/>
                <a:gd name="T69" fmla="*/ 926 h 1815"/>
                <a:gd name="T70" fmla="*/ 346 w 1743"/>
                <a:gd name="T71" fmla="*/ 774 h 1815"/>
                <a:gd name="T72" fmla="*/ 473 w 1743"/>
                <a:gd name="T73" fmla="*/ 639 h 1815"/>
                <a:gd name="T74" fmla="*/ 615 w 1743"/>
                <a:gd name="T75" fmla="*/ 519 h 1815"/>
                <a:gd name="T76" fmla="*/ 772 w 1743"/>
                <a:gd name="T77" fmla="*/ 416 h 1815"/>
                <a:gd name="T78" fmla="*/ 940 w 1743"/>
                <a:gd name="T79" fmla="*/ 333 h 1815"/>
                <a:gd name="T80" fmla="*/ 1119 w 1743"/>
                <a:gd name="T81" fmla="*/ 272 h 1815"/>
                <a:gd name="T82" fmla="*/ 1308 w 1743"/>
                <a:gd name="T83" fmla="*/ 232 h 1815"/>
                <a:gd name="T84" fmla="*/ 1505 w 1743"/>
                <a:gd name="T85" fmla="*/ 217 h 1815"/>
                <a:gd name="T86" fmla="*/ 1397 w 1743"/>
                <a:gd name="T87" fmla="*/ 105 h 1815"/>
                <a:gd name="T88" fmla="*/ 1387 w 1743"/>
                <a:gd name="T89" fmla="*/ 71 h 1815"/>
                <a:gd name="T90" fmla="*/ 1397 w 1743"/>
                <a:gd name="T91" fmla="*/ 36 h 1815"/>
                <a:gd name="T92" fmla="*/ 1423 w 1743"/>
                <a:gd name="T93" fmla="*/ 10 h 1815"/>
                <a:gd name="T94" fmla="*/ 1457 w 1743"/>
                <a:gd name="T95" fmla="*/ 0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3" h="1815">
                  <a:moveTo>
                    <a:pt x="1457" y="0"/>
                  </a:moveTo>
                  <a:lnTo>
                    <a:pt x="1475" y="2"/>
                  </a:lnTo>
                  <a:lnTo>
                    <a:pt x="1492" y="10"/>
                  </a:lnTo>
                  <a:lnTo>
                    <a:pt x="1507" y="21"/>
                  </a:lnTo>
                  <a:lnTo>
                    <a:pt x="1722" y="237"/>
                  </a:lnTo>
                  <a:lnTo>
                    <a:pt x="1733" y="252"/>
                  </a:lnTo>
                  <a:lnTo>
                    <a:pt x="1741" y="269"/>
                  </a:lnTo>
                  <a:lnTo>
                    <a:pt x="1743" y="287"/>
                  </a:lnTo>
                  <a:lnTo>
                    <a:pt x="1741" y="304"/>
                  </a:lnTo>
                  <a:lnTo>
                    <a:pt x="1733" y="320"/>
                  </a:lnTo>
                  <a:lnTo>
                    <a:pt x="1722" y="335"/>
                  </a:lnTo>
                  <a:lnTo>
                    <a:pt x="1507" y="552"/>
                  </a:lnTo>
                  <a:lnTo>
                    <a:pt x="1492" y="562"/>
                  </a:lnTo>
                  <a:lnTo>
                    <a:pt x="1475" y="570"/>
                  </a:lnTo>
                  <a:lnTo>
                    <a:pt x="1458" y="572"/>
                  </a:lnTo>
                  <a:lnTo>
                    <a:pt x="1440" y="570"/>
                  </a:lnTo>
                  <a:lnTo>
                    <a:pt x="1423" y="562"/>
                  </a:lnTo>
                  <a:lnTo>
                    <a:pt x="1408" y="552"/>
                  </a:lnTo>
                  <a:lnTo>
                    <a:pt x="1397" y="536"/>
                  </a:lnTo>
                  <a:lnTo>
                    <a:pt x="1389" y="520"/>
                  </a:lnTo>
                  <a:lnTo>
                    <a:pt x="1387" y="502"/>
                  </a:lnTo>
                  <a:lnTo>
                    <a:pt x="1389" y="484"/>
                  </a:lnTo>
                  <a:lnTo>
                    <a:pt x="1397" y="467"/>
                  </a:lnTo>
                  <a:lnTo>
                    <a:pt x="1408" y="452"/>
                  </a:lnTo>
                  <a:lnTo>
                    <a:pt x="1504" y="357"/>
                  </a:lnTo>
                  <a:lnTo>
                    <a:pt x="1410" y="361"/>
                  </a:lnTo>
                  <a:lnTo>
                    <a:pt x="1318" y="371"/>
                  </a:lnTo>
                  <a:lnTo>
                    <a:pt x="1228" y="388"/>
                  </a:lnTo>
                  <a:lnTo>
                    <a:pt x="1140" y="411"/>
                  </a:lnTo>
                  <a:lnTo>
                    <a:pt x="1056" y="438"/>
                  </a:lnTo>
                  <a:lnTo>
                    <a:pt x="972" y="472"/>
                  </a:lnTo>
                  <a:lnTo>
                    <a:pt x="893" y="510"/>
                  </a:lnTo>
                  <a:lnTo>
                    <a:pt x="815" y="553"/>
                  </a:lnTo>
                  <a:lnTo>
                    <a:pt x="741" y="602"/>
                  </a:lnTo>
                  <a:lnTo>
                    <a:pt x="670" y="654"/>
                  </a:lnTo>
                  <a:lnTo>
                    <a:pt x="602" y="710"/>
                  </a:lnTo>
                  <a:lnTo>
                    <a:pt x="539" y="771"/>
                  </a:lnTo>
                  <a:lnTo>
                    <a:pt x="480" y="835"/>
                  </a:lnTo>
                  <a:lnTo>
                    <a:pt x="424" y="904"/>
                  </a:lnTo>
                  <a:lnTo>
                    <a:pt x="373" y="975"/>
                  </a:lnTo>
                  <a:lnTo>
                    <a:pt x="326" y="1050"/>
                  </a:lnTo>
                  <a:lnTo>
                    <a:pt x="284" y="1129"/>
                  </a:lnTo>
                  <a:lnTo>
                    <a:pt x="247" y="1209"/>
                  </a:lnTo>
                  <a:lnTo>
                    <a:pt x="215" y="1293"/>
                  </a:lnTo>
                  <a:lnTo>
                    <a:pt x="188" y="1379"/>
                  </a:lnTo>
                  <a:lnTo>
                    <a:pt x="167" y="1468"/>
                  </a:lnTo>
                  <a:lnTo>
                    <a:pt x="152" y="1558"/>
                  </a:lnTo>
                  <a:lnTo>
                    <a:pt x="143" y="1650"/>
                  </a:lnTo>
                  <a:lnTo>
                    <a:pt x="140" y="1744"/>
                  </a:lnTo>
                  <a:lnTo>
                    <a:pt x="138" y="1763"/>
                  </a:lnTo>
                  <a:lnTo>
                    <a:pt x="130" y="1780"/>
                  </a:lnTo>
                  <a:lnTo>
                    <a:pt x="120" y="1794"/>
                  </a:lnTo>
                  <a:lnTo>
                    <a:pt x="105" y="1805"/>
                  </a:lnTo>
                  <a:lnTo>
                    <a:pt x="89" y="1812"/>
                  </a:lnTo>
                  <a:lnTo>
                    <a:pt x="70" y="1815"/>
                  </a:lnTo>
                  <a:lnTo>
                    <a:pt x="51" y="1812"/>
                  </a:lnTo>
                  <a:lnTo>
                    <a:pt x="34" y="1805"/>
                  </a:lnTo>
                  <a:lnTo>
                    <a:pt x="20" y="1794"/>
                  </a:lnTo>
                  <a:lnTo>
                    <a:pt x="10" y="1780"/>
                  </a:lnTo>
                  <a:lnTo>
                    <a:pt x="2" y="1763"/>
                  </a:lnTo>
                  <a:lnTo>
                    <a:pt x="0" y="1744"/>
                  </a:lnTo>
                  <a:lnTo>
                    <a:pt x="3" y="1645"/>
                  </a:lnTo>
                  <a:lnTo>
                    <a:pt x="13" y="1547"/>
                  </a:lnTo>
                  <a:lnTo>
                    <a:pt x="28" y="1451"/>
                  </a:lnTo>
                  <a:lnTo>
                    <a:pt x="50" y="1357"/>
                  </a:lnTo>
                  <a:lnTo>
                    <a:pt x="76" y="1265"/>
                  </a:lnTo>
                  <a:lnTo>
                    <a:pt x="109" y="1176"/>
                  </a:lnTo>
                  <a:lnTo>
                    <a:pt x="147" y="1090"/>
                  </a:lnTo>
                  <a:lnTo>
                    <a:pt x="190" y="1007"/>
                  </a:lnTo>
                  <a:lnTo>
                    <a:pt x="237" y="926"/>
                  </a:lnTo>
                  <a:lnTo>
                    <a:pt x="290" y="849"/>
                  </a:lnTo>
                  <a:lnTo>
                    <a:pt x="346" y="774"/>
                  </a:lnTo>
                  <a:lnTo>
                    <a:pt x="408" y="704"/>
                  </a:lnTo>
                  <a:lnTo>
                    <a:pt x="473" y="639"/>
                  </a:lnTo>
                  <a:lnTo>
                    <a:pt x="542" y="576"/>
                  </a:lnTo>
                  <a:lnTo>
                    <a:pt x="615" y="519"/>
                  </a:lnTo>
                  <a:lnTo>
                    <a:pt x="691" y="465"/>
                  </a:lnTo>
                  <a:lnTo>
                    <a:pt x="772" y="416"/>
                  </a:lnTo>
                  <a:lnTo>
                    <a:pt x="854" y="372"/>
                  </a:lnTo>
                  <a:lnTo>
                    <a:pt x="940" y="333"/>
                  </a:lnTo>
                  <a:lnTo>
                    <a:pt x="1028" y="299"/>
                  </a:lnTo>
                  <a:lnTo>
                    <a:pt x="1119" y="272"/>
                  </a:lnTo>
                  <a:lnTo>
                    <a:pt x="1212" y="248"/>
                  </a:lnTo>
                  <a:lnTo>
                    <a:pt x="1308" y="232"/>
                  </a:lnTo>
                  <a:lnTo>
                    <a:pt x="1405" y="221"/>
                  </a:lnTo>
                  <a:lnTo>
                    <a:pt x="1505" y="217"/>
                  </a:lnTo>
                  <a:lnTo>
                    <a:pt x="1408" y="120"/>
                  </a:lnTo>
                  <a:lnTo>
                    <a:pt x="1397" y="105"/>
                  </a:lnTo>
                  <a:lnTo>
                    <a:pt x="1389" y="88"/>
                  </a:lnTo>
                  <a:lnTo>
                    <a:pt x="1387" y="71"/>
                  </a:lnTo>
                  <a:lnTo>
                    <a:pt x="1389" y="53"/>
                  </a:lnTo>
                  <a:lnTo>
                    <a:pt x="1397" y="36"/>
                  </a:lnTo>
                  <a:lnTo>
                    <a:pt x="1408" y="21"/>
                  </a:lnTo>
                  <a:lnTo>
                    <a:pt x="1423" y="10"/>
                  </a:lnTo>
                  <a:lnTo>
                    <a:pt x="1440" y="2"/>
                  </a:lnTo>
                  <a:lnTo>
                    <a:pt x="14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28"/>
            <p:cNvSpPr>
              <a:spLocks/>
            </p:cNvSpPr>
            <p:nvPr/>
          </p:nvSpPr>
          <p:spPr bwMode="auto">
            <a:xfrm>
              <a:off x="6534151" y="3727450"/>
              <a:ext cx="276225" cy="287338"/>
            </a:xfrm>
            <a:custGeom>
              <a:avLst/>
              <a:gdLst>
                <a:gd name="T0" fmla="*/ 1691 w 1743"/>
                <a:gd name="T1" fmla="*/ 3 h 1815"/>
                <a:gd name="T2" fmla="*/ 1722 w 1743"/>
                <a:gd name="T3" fmla="*/ 21 h 1815"/>
                <a:gd name="T4" fmla="*/ 1740 w 1743"/>
                <a:gd name="T5" fmla="*/ 52 h 1815"/>
                <a:gd name="T6" fmla="*/ 1739 w 1743"/>
                <a:gd name="T7" fmla="*/ 170 h 1815"/>
                <a:gd name="T8" fmla="*/ 1714 w 1743"/>
                <a:gd name="T9" fmla="*/ 364 h 1815"/>
                <a:gd name="T10" fmla="*/ 1666 w 1743"/>
                <a:gd name="T11" fmla="*/ 549 h 1815"/>
                <a:gd name="T12" fmla="*/ 1595 w 1743"/>
                <a:gd name="T13" fmla="*/ 724 h 1815"/>
                <a:gd name="T14" fmla="*/ 1505 w 1743"/>
                <a:gd name="T15" fmla="*/ 889 h 1815"/>
                <a:gd name="T16" fmla="*/ 1395 w 1743"/>
                <a:gd name="T17" fmla="*/ 1040 h 1815"/>
                <a:gd name="T18" fmla="*/ 1269 w 1743"/>
                <a:gd name="T19" fmla="*/ 1176 h 1815"/>
                <a:gd name="T20" fmla="*/ 1126 w 1743"/>
                <a:gd name="T21" fmla="*/ 1296 h 1815"/>
                <a:gd name="T22" fmla="*/ 971 w 1743"/>
                <a:gd name="T23" fmla="*/ 1399 h 1815"/>
                <a:gd name="T24" fmla="*/ 802 w 1743"/>
                <a:gd name="T25" fmla="*/ 1481 h 1815"/>
                <a:gd name="T26" fmla="*/ 622 w 1743"/>
                <a:gd name="T27" fmla="*/ 1543 h 1815"/>
                <a:gd name="T28" fmla="*/ 434 w 1743"/>
                <a:gd name="T29" fmla="*/ 1582 h 1815"/>
                <a:gd name="T30" fmla="*/ 238 w 1743"/>
                <a:gd name="T31" fmla="*/ 1598 h 1815"/>
                <a:gd name="T32" fmla="*/ 346 w 1743"/>
                <a:gd name="T33" fmla="*/ 1710 h 1815"/>
                <a:gd name="T34" fmla="*/ 354 w 1743"/>
                <a:gd name="T35" fmla="*/ 1743 h 1815"/>
                <a:gd name="T36" fmla="*/ 346 w 1743"/>
                <a:gd name="T37" fmla="*/ 1778 h 1815"/>
                <a:gd name="T38" fmla="*/ 320 w 1743"/>
                <a:gd name="T39" fmla="*/ 1805 h 1815"/>
                <a:gd name="T40" fmla="*/ 285 w 1743"/>
                <a:gd name="T41" fmla="*/ 1815 h 1815"/>
                <a:gd name="T42" fmla="*/ 250 w 1743"/>
                <a:gd name="T43" fmla="*/ 1805 h 1815"/>
                <a:gd name="T44" fmla="*/ 20 w 1743"/>
                <a:gd name="T45" fmla="*/ 1578 h 1815"/>
                <a:gd name="T46" fmla="*/ 2 w 1743"/>
                <a:gd name="T47" fmla="*/ 1546 h 1815"/>
                <a:gd name="T48" fmla="*/ 2 w 1743"/>
                <a:gd name="T49" fmla="*/ 1510 h 1815"/>
                <a:gd name="T50" fmla="*/ 20 w 1743"/>
                <a:gd name="T51" fmla="*/ 1479 h 1815"/>
                <a:gd name="T52" fmla="*/ 251 w 1743"/>
                <a:gd name="T53" fmla="*/ 1251 h 1815"/>
                <a:gd name="T54" fmla="*/ 285 w 1743"/>
                <a:gd name="T55" fmla="*/ 1243 h 1815"/>
                <a:gd name="T56" fmla="*/ 320 w 1743"/>
                <a:gd name="T57" fmla="*/ 1251 h 1815"/>
                <a:gd name="T58" fmla="*/ 346 w 1743"/>
                <a:gd name="T59" fmla="*/ 1279 h 1815"/>
                <a:gd name="T60" fmla="*/ 354 w 1743"/>
                <a:gd name="T61" fmla="*/ 1313 h 1815"/>
                <a:gd name="T62" fmla="*/ 346 w 1743"/>
                <a:gd name="T63" fmla="*/ 1348 h 1815"/>
                <a:gd name="T64" fmla="*/ 239 w 1743"/>
                <a:gd name="T65" fmla="*/ 1458 h 1815"/>
                <a:gd name="T66" fmla="*/ 424 w 1743"/>
                <a:gd name="T67" fmla="*/ 1443 h 1815"/>
                <a:gd name="T68" fmla="*/ 601 w 1743"/>
                <a:gd name="T69" fmla="*/ 1404 h 1815"/>
                <a:gd name="T70" fmla="*/ 770 w 1743"/>
                <a:gd name="T71" fmla="*/ 1343 h 1815"/>
                <a:gd name="T72" fmla="*/ 927 w 1743"/>
                <a:gd name="T73" fmla="*/ 1262 h 1815"/>
                <a:gd name="T74" fmla="*/ 1072 w 1743"/>
                <a:gd name="T75" fmla="*/ 1161 h 1815"/>
                <a:gd name="T76" fmla="*/ 1204 w 1743"/>
                <a:gd name="T77" fmla="*/ 1043 h 1815"/>
                <a:gd name="T78" fmla="*/ 1318 w 1743"/>
                <a:gd name="T79" fmla="*/ 911 h 1815"/>
                <a:gd name="T80" fmla="*/ 1416 w 1743"/>
                <a:gd name="T81" fmla="*/ 765 h 1815"/>
                <a:gd name="T82" fmla="*/ 1495 w 1743"/>
                <a:gd name="T83" fmla="*/ 605 h 1815"/>
                <a:gd name="T84" fmla="*/ 1554 w 1743"/>
                <a:gd name="T85" fmla="*/ 436 h 1815"/>
                <a:gd name="T86" fmla="*/ 1590 w 1743"/>
                <a:gd name="T87" fmla="*/ 256 h 1815"/>
                <a:gd name="T88" fmla="*/ 1603 w 1743"/>
                <a:gd name="T89" fmla="*/ 70 h 1815"/>
                <a:gd name="T90" fmla="*/ 1612 w 1743"/>
                <a:gd name="T91" fmla="*/ 35 h 1815"/>
                <a:gd name="T92" fmla="*/ 1637 w 1743"/>
                <a:gd name="T93" fmla="*/ 9 h 1815"/>
                <a:gd name="T94" fmla="*/ 1673 w 1743"/>
                <a:gd name="T95" fmla="*/ 0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3" h="1815">
                  <a:moveTo>
                    <a:pt x="1673" y="0"/>
                  </a:moveTo>
                  <a:lnTo>
                    <a:pt x="1691" y="3"/>
                  </a:lnTo>
                  <a:lnTo>
                    <a:pt x="1708" y="9"/>
                  </a:lnTo>
                  <a:lnTo>
                    <a:pt x="1722" y="21"/>
                  </a:lnTo>
                  <a:lnTo>
                    <a:pt x="1733" y="35"/>
                  </a:lnTo>
                  <a:lnTo>
                    <a:pt x="1740" y="52"/>
                  </a:lnTo>
                  <a:lnTo>
                    <a:pt x="1743" y="70"/>
                  </a:lnTo>
                  <a:lnTo>
                    <a:pt x="1739" y="170"/>
                  </a:lnTo>
                  <a:lnTo>
                    <a:pt x="1730" y="268"/>
                  </a:lnTo>
                  <a:lnTo>
                    <a:pt x="1714" y="364"/>
                  </a:lnTo>
                  <a:lnTo>
                    <a:pt x="1693" y="458"/>
                  </a:lnTo>
                  <a:lnTo>
                    <a:pt x="1666" y="549"/>
                  </a:lnTo>
                  <a:lnTo>
                    <a:pt x="1634" y="638"/>
                  </a:lnTo>
                  <a:lnTo>
                    <a:pt x="1595" y="724"/>
                  </a:lnTo>
                  <a:lnTo>
                    <a:pt x="1553" y="808"/>
                  </a:lnTo>
                  <a:lnTo>
                    <a:pt x="1505" y="889"/>
                  </a:lnTo>
                  <a:lnTo>
                    <a:pt x="1452" y="966"/>
                  </a:lnTo>
                  <a:lnTo>
                    <a:pt x="1395" y="1040"/>
                  </a:lnTo>
                  <a:lnTo>
                    <a:pt x="1334" y="1110"/>
                  </a:lnTo>
                  <a:lnTo>
                    <a:pt x="1269" y="1176"/>
                  </a:lnTo>
                  <a:lnTo>
                    <a:pt x="1199" y="1239"/>
                  </a:lnTo>
                  <a:lnTo>
                    <a:pt x="1126" y="1296"/>
                  </a:lnTo>
                  <a:lnTo>
                    <a:pt x="1050" y="1350"/>
                  </a:lnTo>
                  <a:lnTo>
                    <a:pt x="971" y="1399"/>
                  </a:lnTo>
                  <a:lnTo>
                    <a:pt x="888" y="1442"/>
                  </a:lnTo>
                  <a:lnTo>
                    <a:pt x="802" y="1481"/>
                  </a:lnTo>
                  <a:lnTo>
                    <a:pt x="713" y="1515"/>
                  </a:lnTo>
                  <a:lnTo>
                    <a:pt x="622" y="1543"/>
                  </a:lnTo>
                  <a:lnTo>
                    <a:pt x="529" y="1566"/>
                  </a:lnTo>
                  <a:lnTo>
                    <a:pt x="434" y="1582"/>
                  </a:lnTo>
                  <a:lnTo>
                    <a:pt x="338" y="1594"/>
                  </a:lnTo>
                  <a:lnTo>
                    <a:pt x="238" y="1598"/>
                  </a:lnTo>
                  <a:lnTo>
                    <a:pt x="334" y="1695"/>
                  </a:lnTo>
                  <a:lnTo>
                    <a:pt x="346" y="1710"/>
                  </a:lnTo>
                  <a:lnTo>
                    <a:pt x="352" y="1726"/>
                  </a:lnTo>
                  <a:lnTo>
                    <a:pt x="354" y="1743"/>
                  </a:lnTo>
                  <a:lnTo>
                    <a:pt x="352" y="1761"/>
                  </a:lnTo>
                  <a:lnTo>
                    <a:pt x="346" y="1778"/>
                  </a:lnTo>
                  <a:lnTo>
                    <a:pt x="334" y="1793"/>
                  </a:lnTo>
                  <a:lnTo>
                    <a:pt x="320" y="1805"/>
                  </a:lnTo>
                  <a:lnTo>
                    <a:pt x="303" y="1811"/>
                  </a:lnTo>
                  <a:lnTo>
                    <a:pt x="285" y="1815"/>
                  </a:lnTo>
                  <a:lnTo>
                    <a:pt x="267" y="1811"/>
                  </a:lnTo>
                  <a:lnTo>
                    <a:pt x="250" y="1805"/>
                  </a:lnTo>
                  <a:lnTo>
                    <a:pt x="235" y="1793"/>
                  </a:lnTo>
                  <a:lnTo>
                    <a:pt x="20" y="1578"/>
                  </a:lnTo>
                  <a:lnTo>
                    <a:pt x="9" y="1563"/>
                  </a:lnTo>
                  <a:lnTo>
                    <a:pt x="2" y="1546"/>
                  </a:lnTo>
                  <a:lnTo>
                    <a:pt x="0" y="1528"/>
                  </a:lnTo>
                  <a:lnTo>
                    <a:pt x="2" y="1510"/>
                  </a:lnTo>
                  <a:lnTo>
                    <a:pt x="9" y="1493"/>
                  </a:lnTo>
                  <a:lnTo>
                    <a:pt x="20" y="1479"/>
                  </a:lnTo>
                  <a:lnTo>
                    <a:pt x="235" y="1263"/>
                  </a:lnTo>
                  <a:lnTo>
                    <a:pt x="251" y="1251"/>
                  </a:lnTo>
                  <a:lnTo>
                    <a:pt x="267" y="1245"/>
                  </a:lnTo>
                  <a:lnTo>
                    <a:pt x="285" y="1243"/>
                  </a:lnTo>
                  <a:lnTo>
                    <a:pt x="303" y="1245"/>
                  </a:lnTo>
                  <a:lnTo>
                    <a:pt x="320" y="1251"/>
                  </a:lnTo>
                  <a:lnTo>
                    <a:pt x="334" y="1263"/>
                  </a:lnTo>
                  <a:lnTo>
                    <a:pt x="346" y="1279"/>
                  </a:lnTo>
                  <a:lnTo>
                    <a:pt x="352" y="1295"/>
                  </a:lnTo>
                  <a:lnTo>
                    <a:pt x="354" y="1313"/>
                  </a:lnTo>
                  <a:lnTo>
                    <a:pt x="352" y="1331"/>
                  </a:lnTo>
                  <a:lnTo>
                    <a:pt x="346" y="1348"/>
                  </a:lnTo>
                  <a:lnTo>
                    <a:pt x="334" y="1363"/>
                  </a:lnTo>
                  <a:lnTo>
                    <a:pt x="239" y="1458"/>
                  </a:lnTo>
                  <a:lnTo>
                    <a:pt x="332" y="1454"/>
                  </a:lnTo>
                  <a:lnTo>
                    <a:pt x="424" y="1443"/>
                  </a:lnTo>
                  <a:lnTo>
                    <a:pt x="513" y="1426"/>
                  </a:lnTo>
                  <a:lnTo>
                    <a:pt x="601" y="1404"/>
                  </a:lnTo>
                  <a:lnTo>
                    <a:pt x="687" y="1376"/>
                  </a:lnTo>
                  <a:lnTo>
                    <a:pt x="770" y="1343"/>
                  </a:lnTo>
                  <a:lnTo>
                    <a:pt x="850" y="1304"/>
                  </a:lnTo>
                  <a:lnTo>
                    <a:pt x="927" y="1262"/>
                  </a:lnTo>
                  <a:lnTo>
                    <a:pt x="1001" y="1213"/>
                  </a:lnTo>
                  <a:lnTo>
                    <a:pt x="1072" y="1161"/>
                  </a:lnTo>
                  <a:lnTo>
                    <a:pt x="1140" y="1105"/>
                  </a:lnTo>
                  <a:lnTo>
                    <a:pt x="1204" y="1043"/>
                  </a:lnTo>
                  <a:lnTo>
                    <a:pt x="1263" y="980"/>
                  </a:lnTo>
                  <a:lnTo>
                    <a:pt x="1318" y="911"/>
                  </a:lnTo>
                  <a:lnTo>
                    <a:pt x="1370" y="840"/>
                  </a:lnTo>
                  <a:lnTo>
                    <a:pt x="1416" y="765"/>
                  </a:lnTo>
                  <a:lnTo>
                    <a:pt x="1459" y="686"/>
                  </a:lnTo>
                  <a:lnTo>
                    <a:pt x="1495" y="605"/>
                  </a:lnTo>
                  <a:lnTo>
                    <a:pt x="1528" y="522"/>
                  </a:lnTo>
                  <a:lnTo>
                    <a:pt x="1554" y="436"/>
                  </a:lnTo>
                  <a:lnTo>
                    <a:pt x="1574" y="347"/>
                  </a:lnTo>
                  <a:lnTo>
                    <a:pt x="1590" y="256"/>
                  </a:lnTo>
                  <a:lnTo>
                    <a:pt x="1600" y="164"/>
                  </a:lnTo>
                  <a:lnTo>
                    <a:pt x="1603" y="70"/>
                  </a:lnTo>
                  <a:lnTo>
                    <a:pt x="1605" y="52"/>
                  </a:lnTo>
                  <a:lnTo>
                    <a:pt x="1612" y="35"/>
                  </a:lnTo>
                  <a:lnTo>
                    <a:pt x="1623" y="21"/>
                  </a:lnTo>
                  <a:lnTo>
                    <a:pt x="1637" y="9"/>
                  </a:lnTo>
                  <a:lnTo>
                    <a:pt x="1654" y="3"/>
                  </a:lnTo>
                  <a:lnTo>
                    <a:pt x="16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29"/>
            <p:cNvSpPr>
              <a:spLocks noEditPoints="1"/>
            </p:cNvSpPr>
            <p:nvPr/>
          </p:nvSpPr>
          <p:spPr bwMode="auto">
            <a:xfrm>
              <a:off x="6497638" y="3667125"/>
              <a:ext cx="142875" cy="142875"/>
            </a:xfrm>
            <a:custGeom>
              <a:avLst/>
              <a:gdLst>
                <a:gd name="T0" fmla="*/ 410 w 901"/>
                <a:gd name="T1" fmla="*/ 143 h 905"/>
                <a:gd name="T2" fmla="*/ 331 w 901"/>
                <a:gd name="T3" fmla="*/ 164 h 905"/>
                <a:gd name="T4" fmla="*/ 260 w 901"/>
                <a:gd name="T5" fmla="*/ 206 h 905"/>
                <a:gd name="T6" fmla="*/ 203 w 901"/>
                <a:gd name="T7" fmla="*/ 262 h 905"/>
                <a:gd name="T8" fmla="*/ 163 w 901"/>
                <a:gd name="T9" fmla="*/ 333 h 905"/>
                <a:gd name="T10" fmla="*/ 142 w 901"/>
                <a:gd name="T11" fmla="*/ 413 h 905"/>
                <a:gd name="T12" fmla="*/ 142 w 901"/>
                <a:gd name="T13" fmla="*/ 493 h 905"/>
                <a:gd name="T14" fmla="*/ 163 w 901"/>
                <a:gd name="T15" fmla="*/ 572 h 905"/>
                <a:gd name="T16" fmla="*/ 204 w 901"/>
                <a:gd name="T17" fmla="*/ 644 h 905"/>
                <a:gd name="T18" fmla="*/ 260 w 901"/>
                <a:gd name="T19" fmla="*/ 701 h 905"/>
                <a:gd name="T20" fmla="*/ 330 w 901"/>
                <a:gd name="T21" fmla="*/ 741 h 905"/>
                <a:gd name="T22" fmla="*/ 408 w 901"/>
                <a:gd name="T23" fmla="*/ 763 h 905"/>
                <a:gd name="T24" fmla="*/ 491 w 901"/>
                <a:gd name="T25" fmla="*/ 763 h 905"/>
                <a:gd name="T26" fmla="*/ 569 w 901"/>
                <a:gd name="T27" fmla="*/ 741 h 905"/>
                <a:gd name="T28" fmla="*/ 640 w 901"/>
                <a:gd name="T29" fmla="*/ 700 h 905"/>
                <a:gd name="T30" fmla="*/ 696 w 901"/>
                <a:gd name="T31" fmla="*/ 643 h 905"/>
                <a:gd name="T32" fmla="*/ 738 w 901"/>
                <a:gd name="T33" fmla="*/ 572 h 905"/>
                <a:gd name="T34" fmla="*/ 759 w 901"/>
                <a:gd name="T35" fmla="*/ 493 h 905"/>
                <a:gd name="T36" fmla="*/ 759 w 901"/>
                <a:gd name="T37" fmla="*/ 413 h 905"/>
                <a:gd name="T38" fmla="*/ 738 w 901"/>
                <a:gd name="T39" fmla="*/ 333 h 905"/>
                <a:gd name="T40" fmla="*/ 696 w 901"/>
                <a:gd name="T41" fmla="*/ 262 h 905"/>
                <a:gd name="T42" fmla="*/ 639 w 901"/>
                <a:gd name="T43" fmla="*/ 205 h 905"/>
                <a:gd name="T44" fmla="*/ 569 w 901"/>
                <a:gd name="T45" fmla="*/ 164 h 905"/>
                <a:gd name="T46" fmla="*/ 491 w 901"/>
                <a:gd name="T47" fmla="*/ 143 h 905"/>
                <a:gd name="T48" fmla="*/ 450 w 901"/>
                <a:gd name="T49" fmla="*/ 0 h 905"/>
                <a:gd name="T50" fmla="*/ 547 w 901"/>
                <a:gd name="T51" fmla="*/ 11 h 905"/>
                <a:gd name="T52" fmla="*/ 638 w 901"/>
                <a:gd name="T53" fmla="*/ 41 h 905"/>
                <a:gd name="T54" fmla="*/ 721 w 901"/>
                <a:gd name="T55" fmla="*/ 90 h 905"/>
                <a:gd name="T56" fmla="*/ 791 w 901"/>
                <a:gd name="T57" fmla="*/ 155 h 905"/>
                <a:gd name="T58" fmla="*/ 846 w 901"/>
                <a:gd name="T59" fmla="*/ 234 h 905"/>
                <a:gd name="T60" fmla="*/ 884 w 901"/>
                <a:gd name="T61" fmla="*/ 328 h 905"/>
                <a:gd name="T62" fmla="*/ 901 w 901"/>
                <a:gd name="T63" fmla="*/ 427 h 905"/>
                <a:gd name="T64" fmla="*/ 896 w 901"/>
                <a:gd name="T65" fmla="*/ 527 h 905"/>
                <a:gd name="T66" fmla="*/ 867 w 901"/>
                <a:gd name="T67" fmla="*/ 626 h 905"/>
                <a:gd name="T68" fmla="*/ 818 w 901"/>
                <a:gd name="T69" fmla="*/ 715 h 905"/>
                <a:gd name="T70" fmla="*/ 752 w 901"/>
                <a:gd name="T71" fmla="*/ 789 h 905"/>
                <a:gd name="T72" fmla="*/ 669 w 901"/>
                <a:gd name="T73" fmla="*/ 847 h 905"/>
                <a:gd name="T74" fmla="*/ 581 w 901"/>
                <a:gd name="T75" fmla="*/ 886 h 905"/>
                <a:gd name="T76" fmla="*/ 494 w 901"/>
                <a:gd name="T77" fmla="*/ 903 h 905"/>
                <a:gd name="T78" fmla="*/ 401 w 901"/>
                <a:gd name="T79" fmla="*/ 902 h 905"/>
                <a:gd name="T80" fmla="*/ 306 w 901"/>
                <a:gd name="T81" fmla="*/ 881 h 905"/>
                <a:gd name="T82" fmla="*/ 219 w 901"/>
                <a:gd name="T83" fmla="*/ 841 h 905"/>
                <a:gd name="T84" fmla="*/ 143 w 901"/>
                <a:gd name="T85" fmla="*/ 784 h 905"/>
                <a:gd name="T86" fmla="*/ 80 w 901"/>
                <a:gd name="T87" fmla="*/ 712 h 905"/>
                <a:gd name="T88" fmla="*/ 34 w 901"/>
                <a:gd name="T89" fmla="*/ 626 h 905"/>
                <a:gd name="T90" fmla="*/ 5 w 901"/>
                <a:gd name="T91" fmla="*/ 527 h 905"/>
                <a:gd name="T92" fmla="*/ 0 w 901"/>
                <a:gd name="T93" fmla="*/ 427 h 905"/>
                <a:gd name="T94" fmla="*/ 17 w 901"/>
                <a:gd name="T95" fmla="*/ 328 h 905"/>
                <a:gd name="T96" fmla="*/ 56 w 901"/>
                <a:gd name="T97" fmla="*/ 233 h 905"/>
                <a:gd name="T98" fmla="*/ 114 w 901"/>
                <a:gd name="T99" fmla="*/ 151 h 905"/>
                <a:gd name="T100" fmla="*/ 188 w 901"/>
                <a:gd name="T101" fmla="*/ 84 h 905"/>
                <a:gd name="T102" fmla="*/ 277 w 901"/>
                <a:gd name="T103" fmla="*/ 35 h 905"/>
                <a:gd name="T104" fmla="*/ 362 w 901"/>
                <a:gd name="T105" fmla="*/ 8 h 905"/>
                <a:gd name="T106" fmla="*/ 450 w 901"/>
                <a:gd name="T107"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1" h="905">
                  <a:moveTo>
                    <a:pt x="450" y="140"/>
                  </a:moveTo>
                  <a:lnTo>
                    <a:pt x="410" y="143"/>
                  </a:lnTo>
                  <a:lnTo>
                    <a:pt x="370" y="152"/>
                  </a:lnTo>
                  <a:lnTo>
                    <a:pt x="331" y="164"/>
                  </a:lnTo>
                  <a:lnTo>
                    <a:pt x="294" y="182"/>
                  </a:lnTo>
                  <a:lnTo>
                    <a:pt x="260" y="206"/>
                  </a:lnTo>
                  <a:lnTo>
                    <a:pt x="230" y="232"/>
                  </a:lnTo>
                  <a:lnTo>
                    <a:pt x="203" y="262"/>
                  </a:lnTo>
                  <a:lnTo>
                    <a:pt x="181" y="296"/>
                  </a:lnTo>
                  <a:lnTo>
                    <a:pt x="163" y="333"/>
                  </a:lnTo>
                  <a:lnTo>
                    <a:pt x="149" y="372"/>
                  </a:lnTo>
                  <a:lnTo>
                    <a:pt x="142" y="413"/>
                  </a:lnTo>
                  <a:lnTo>
                    <a:pt x="138" y="453"/>
                  </a:lnTo>
                  <a:lnTo>
                    <a:pt x="142" y="493"/>
                  </a:lnTo>
                  <a:lnTo>
                    <a:pt x="149" y="533"/>
                  </a:lnTo>
                  <a:lnTo>
                    <a:pt x="163" y="572"/>
                  </a:lnTo>
                  <a:lnTo>
                    <a:pt x="181" y="610"/>
                  </a:lnTo>
                  <a:lnTo>
                    <a:pt x="204" y="644"/>
                  </a:lnTo>
                  <a:lnTo>
                    <a:pt x="231" y="675"/>
                  </a:lnTo>
                  <a:lnTo>
                    <a:pt x="260" y="701"/>
                  </a:lnTo>
                  <a:lnTo>
                    <a:pt x="294" y="723"/>
                  </a:lnTo>
                  <a:lnTo>
                    <a:pt x="330" y="741"/>
                  </a:lnTo>
                  <a:lnTo>
                    <a:pt x="368" y="754"/>
                  </a:lnTo>
                  <a:lnTo>
                    <a:pt x="408" y="763"/>
                  </a:lnTo>
                  <a:lnTo>
                    <a:pt x="450" y="765"/>
                  </a:lnTo>
                  <a:lnTo>
                    <a:pt x="491" y="763"/>
                  </a:lnTo>
                  <a:lnTo>
                    <a:pt x="530" y="754"/>
                  </a:lnTo>
                  <a:lnTo>
                    <a:pt x="569" y="741"/>
                  </a:lnTo>
                  <a:lnTo>
                    <a:pt x="606" y="722"/>
                  </a:lnTo>
                  <a:lnTo>
                    <a:pt x="640" y="700"/>
                  </a:lnTo>
                  <a:lnTo>
                    <a:pt x="670" y="673"/>
                  </a:lnTo>
                  <a:lnTo>
                    <a:pt x="696" y="643"/>
                  </a:lnTo>
                  <a:lnTo>
                    <a:pt x="720" y="609"/>
                  </a:lnTo>
                  <a:lnTo>
                    <a:pt x="738" y="572"/>
                  </a:lnTo>
                  <a:lnTo>
                    <a:pt x="750" y="533"/>
                  </a:lnTo>
                  <a:lnTo>
                    <a:pt x="759" y="493"/>
                  </a:lnTo>
                  <a:lnTo>
                    <a:pt x="761" y="453"/>
                  </a:lnTo>
                  <a:lnTo>
                    <a:pt x="759" y="413"/>
                  </a:lnTo>
                  <a:lnTo>
                    <a:pt x="750" y="372"/>
                  </a:lnTo>
                  <a:lnTo>
                    <a:pt x="738" y="333"/>
                  </a:lnTo>
                  <a:lnTo>
                    <a:pt x="719" y="296"/>
                  </a:lnTo>
                  <a:lnTo>
                    <a:pt x="696" y="262"/>
                  </a:lnTo>
                  <a:lnTo>
                    <a:pt x="670" y="231"/>
                  </a:lnTo>
                  <a:lnTo>
                    <a:pt x="639" y="205"/>
                  </a:lnTo>
                  <a:lnTo>
                    <a:pt x="605" y="182"/>
                  </a:lnTo>
                  <a:lnTo>
                    <a:pt x="569" y="164"/>
                  </a:lnTo>
                  <a:lnTo>
                    <a:pt x="531" y="152"/>
                  </a:lnTo>
                  <a:lnTo>
                    <a:pt x="491" y="143"/>
                  </a:lnTo>
                  <a:lnTo>
                    <a:pt x="450" y="140"/>
                  </a:lnTo>
                  <a:close/>
                  <a:moveTo>
                    <a:pt x="450" y="0"/>
                  </a:moveTo>
                  <a:lnTo>
                    <a:pt x="500" y="3"/>
                  </a:lnTo>
                  <a:lnTo>
                    <a:pt x="547" y="11"/>
                  </a:lnTo>
                  <a:lnTo>
                    <a:pt x="594" y="23"/>
                  </a:lnTo>
                  <a:lnTo>
                    <a:pt x="638" y="41"/>
                  </a:lnTo>
                  <a:lnTo>
                    <a:pt x="681" y="64"/>
                  </a:lnTo>
                  <a:lnTo>
                    <a:pt x="721" y="90"/>
                  </a:lnTo>
                  <a:lnTo>
                    <a:pt x="757" y="121"/>
                  </a:lnTo>
                  <a:lnTo>
                    <a:pt x="791" y="155"/>
                  </a:lnTo>
                  <a:lnTo>
                    <a:pt x="820" y="193"/>
                  </a:lnTo>
                  <a:lnTo>
                    <a:pt x="846" y="234"/>
                  </a:lnTo>
                  <a:lnTo>
                    <a:pt x="867" y="279"/>
                  </a:lnTo>
                  <a:lnTo>
                    <a:pt x="884" y="328"/>
                  </a:lnTo>
                  <a:lnTo>
                    <a:pt x="896" y="378"/>
                  </a:lnTo>
                  <a:lnTo>
                    <a:pt x="901" y="427"/>
                  </a:lnTo>
                  <a:lnTo>
                    <a:pt x="901" y="477"/>
                  </a:lnTo>
                  <a:lnTo>
                    <a:pt x="896" y="527"/>
                  </a:lnTo>
                  <a:lnTo>
                    <a:pt x="884" y="577"/>
                  </a:lnTo>
                  <a:lnTo>
                    <a:pt x="867" y="626"/>
                  </a:lnTo>
                  <a:lnTo>
                    <a:pt x="845" y="671"/>
                  </a:lnTo>
                  <a:lnTo>
                    <a:pt x="818" y="715"/>
                  </a:lnTo>
                  <a:lnTo>
                    <a:pt x="786" y="754"/>
                  </a:lnTo>
                  <a:lnTo>
                    <a:pt x="752" y="789"/>
                  </a:lnTo>
                  <a:lnTo>
                    <a:pt x="711" y="821"/>
                  </a:lnTo>
                  <a:lnTo>
                    <a:pt x="669" y="847"/>
                  </a:lnTo>
                  <a:lnTo>
                    <a:pt x="622" y="870"/>
                  </a:lnTo>
                  <a:lnTo>
                    <a:pt x="581" y="886"/>
                  </a:lnTo>
                  <a:lnTo>
                    <a:pt x="538" y="896"/>
                  </a:lnTo>
                  <a:lnTo>
                    <a:pt x="494" y="903"/>
                  </a:lnTo>
                  <a:lnTo>
                    <a:pt x="450" y="905"/>
                  </a:lnTo>
                  <a:lnTo>
                    <a:pt x="401" y="902"/>
                  </a:lnTo>
                  <a:lnTo>
                    <a:pt x="352" y="894"/>
                  </a:lnTo>
                  <a:lnTo>
                    <a:pt x="306" y="881"/>
                  </a:lnTo>
                  <a:lnTo>
                    <a:pt x="261" y="863"/>
                  </a:lnTo>
                  <a:lnTo>
                    <a:pt x="219" y="841"/>
                  </a:lnTo>
                  <a:lnTo>
                    <a:pt x="180" y="815"/>
                  </a:lnTo>
                  <a:lnTo>
                    <a:pt x="143" y="784"/>
                  </a:lnTo>
                  <a:lnTo>
                    <a:pt x="110" y="750"/>
                  </a:lnTo>
                  <a:lnTo>
                    <a:pt x="80" y="712"/>
                  </a:lnTo>
                  <a:lnTo>
                    <a:pt x="55" y="670"/>
                  </a:lnTo>
                  <a:lnTo>
                    <a:pt x="34" y="626"/>
                  </a:lnTo>
                  <a:lnTo>
                    <a:pt x="17" y="577"/>
                  </a:lnTo>
                  <a:lnTo>
                    <a:pt x="5" y="527"/>
                  </a:lnTo>
                  <a:lnTo>
                    <a:pt x="0" y="477"/>
                  </a:lnTo>
                  <a:lnTo>
                    <a:pt x="0" y="427"/>
                  </a:lnTo>
                  <a:lnTo>
                    <a:pt x="5" y="378"/>
                  </a:lnTo>
                  <a:lnTo>
                    <a:pt x="17" y="328"/>
                  </a:lnTo>
                  <a:lnTo>
                    <a:pt x="34" y="279"/>
                  </a:lnTo>
                  <a:lnTo>
                    <a:pt x="56" y="233"/>
                  </a:lnTo>
                  <a:lnTo>
                    <a:pt x="82" y="190"/>
                  </a:lnTo>
                  <a:lnTo>
                    <a:pt x="114" y="151"/>
                  </a:lnTo>
                  <a:lnTo>
                    <a:pt x="149" y="116"/>
                  </a:lnTo>
                  <a:lnTo>
                    <a:pt x="188" y="84"/>
                  </a:lnTo>
                  <a:lnTo>
                    <a:pt x="232" y="57"/>
                  </a:lnTo>
                  <a:lnTo>
                    <a:pt x="277" y="35"/>
                  </a:lnTo>
                  <a:lnTo>
                    <a:pt x="320" y="20"/>
                  </a:lnTo>
                  <a:lnTo>
                    <a:pt x="362" y="8"/>
                  </a:lnTo>
                  <a:lnTo>
                    <a:pt x="405" y="2"/>
                  </a:lnTo>
                  <a:lnTo>
                    <a:pt x="4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0"/>
            <p:cNvSpPr>
              <a:spLocks noEditPoints="1"/>
            </p:cNvSpPr>
            <p:nvPr/>
          </p:nvSpPr>
          <p:spPr bwMode="auto">
            <a:xfrm>
              <a:off x="6405563" y="3575050"/>
              <a:ext cx="327025" cy="327025"/>
            </a:xfrm>
            <a:custGeom>
              <a:avLst/>
              <a:gdLst>
                <a:gd name="T0" fmla="*/ 599 w 2059"/>
                <a:gd name="T1" fmla="*/ 201 h 2062"/>
                <a:gd name="T2" fmla="*/ 653 w 2059"/>
                <a:gd name="T3" fmla="*/ 375 h 2062"/>
                <a:gd name="T4" fmla="*/ 421 w 2059"/>
                <a:gd name="T5" fmla="*/ 624 h 2062"/>
                <a:gd name="T6" fmla="*/ 211 w 2059"/>
                <a:gd name="T7" fmla="*/ 598 h 2062"/>
                <a:gd name="T8" fmla="*/ 139 w 2059"/>
                <a:gd name="T9" fmla="*/ 743 h 2062"/>
                <a:gd name="T10" fmla="*/ 287 w 2059"/>
                <a:gd name="T11" fmla="*/ 819 h 2062"/>
                <a:gd name="T12" fmla="*/ 312 w 2059"/>
                <a:gd name="T13" fmla="*/ 1172 h 2062"/>
                <a:gd name="T14" fmla="*/ 144 w 2059"/>
                <a:gd name="T15" fmla="*/ 1304 h 2062"/>
                <a:gd name="T16" fmla="*/ 197 w 2059"/>
                <a:gd name="T17" fmla="*/ 1457 h 2062"/>
                <a:gd name="T18" fmla="*/ 336 w 2059"/>
                <a:gd name="T19" fmla="*/ 1411 h 2062"/>
                <a:gd name="T20" fmla="*/ 532 w 2059"/>
                <a:gd name="T21" fmla="*/ 1567 h 2062"/>
                <a:gd name="T22" fmla="*/ 598 w 2059"/>
                <a:gd name="T23" fmla="*/ 1845 h 2062"/>
                <a:gd name="T24" fmla="*/ 749 w 2059"/>
                <a:gd name="T25" fmla="*/ 1920 h 2062"/>
                <a:gd name="T26" fmla="*/ 867 w 2059"/>
                <a:gd name="T27" fmla="*/ 1747 h 2062"/>
                <a:gd name="T28" fmla="*/ 1184 w 2059"/>
                <a:gd name="T29" fmla="*/ 1747 h 2062"/>
                <a:gd name="T30" fmla="*/ 1303 w 2059"/>
                <a:gd name="T31" fmla="*/ 1919 h 2062"/>
                <a:gd name="T32" fmla="*/ 1457 w 2059"/>
                <a:gd name="T33" fmla="*/ 1861 h 2062"/>
                <a:gd name="T34" fmla="*/ 1405 w 2059"/>
                <a:gd name="T35" fmla="*/ 1705 h 2062"/>
                <a:gd name="T36" fmla="*/ 1603 w 2059"/>
                <a:gd name="T37" fmla="*/ 1484 h 2062"/>
                <a:gd name="T38" fmla="*/ 1845 w 2059"/>
                <a:gd name="T39" fmla="*/ 1462 h 2062"/>
                <a:gd name="T40" fmla="*/ 1917 w 2059"/>
                <a:gd name="T41" fmla="*/ 1322 h 2062"/>
                <a:gd name="T42" fmla="*/ 1788 w 2059"/>
                <a:gd name="T43" fmla="*/ 1252 h 2062"/>
                <a:gd name="T44" fmla="*/ 1756 w 2059"/>
                <a:gd name="T45" fmla="*/ 960 h 2062"/>
                <a:gd name="T46" fmla="*/ 1915 w 2059"/>
                <a:gd name="T47" fmla="*/ 755 h 2062"/>
                <a:gd name="T48" fmla="*/ 1848 w 2059"/>
                <a:gd name="T49" fmla="*/ 598 h 2062"/>
                <a:gd name="T50" fmla="*/ 1637 w 2059"/>
                <a:gd name="T51" fmla="*/ 624 h 2062"/>
                <a:gd name="T52" fmla="*/ 1406 w 2059"/>
                <a:gd name="T53" fmla="*/ 375 h 2062"/>
                <a:gd name="T54" fmla="*/ 1458 w 2059"/>
                <a:gd name="T55" fmla="*/ 200 h 2062"/>
                <a:gd name="T56" fmla="*/ 1305 w 2059"/>
                <a:gd name="T57" fmla="*/ 143 h 2062"/>
                <a:gd name="T58" fmla="*/ 1172 w 2059"/>
                <a:gd name="T59" fmla="*/ 313 h 2062"/>
                <a:gd name="T60" fmla="*/ 819 w 2059"/>
                <a:gd name="T61" fmla="*/ 287 h 2062"/>
                <a:gd name="T62" fmla="*/ 1315 w 2059"/>
                <a:gd name="T63" fmla="*/ 0 h 2062"/>
                <a:gd name="T64" fmla="*/ 1590 w 2059"/>
                <a:gd name="T65" fmla="*/ 151 h 2062"/>
                <a:gd name="T66" fmla="*/ 1684 w 2059"/>
                <a:gd name="T67" fmla="*/ 455 h 2062"/>
                <a:gd name="T68" fmla="*/ 1946 w 2059"/>
                <a:gd name="T69" fmla="*/ 492 h 2062"/>
                <a:gd name="T70" fmla="*/ 2047 w 2059"/>
                <a:gd name="T71" fmla="*/ 805 h 2062"/>
                <a:gd name="T72" fmla="*/ 1900 w 2059"/>
                <a:gd name="T73" fmla="*/ 1068 h 2062"/>
                <a:gd name="T74" fmla="*/ 2056 w 2059"/>
                <a:gd name="T75" fmla="*/ 1286 h 2062"/>
                <a:gd name="T76" fmla="*/ 1925 w 2059"/>
                <a:gd name="T77" fmla="*/ 1584 h 2062"/>
                <a:gd name="T78" fmla="*/ 1646 w 2059"/>
                <a:gd name="T79" fmla="*/ 1647 h 2062"/>
                <a:gd name="T80" fmla="*/ 1579 w 2059"/>
                <a:gd name="T81" fmla="*/ 1933 h 2062"/>
                <a:gd name="T82" fmla="*/ 1288 w 2059"/>
                <a:gd name="T83" fmla="*/ 2060 h 2062"/>
                <a:gd name="T84" fmla="*/ 1067 w 2059"/>
                <a:gd name="T85" fmla="*/ 1903 h 2062"/>
                <a:gd name="T86" fmla="*/ 797 w 2059"/>
                <a:gd name="T87" fmla="*/ 2053 h 2062"/>
                <a:gd name="T88" fmla="*/ 489 w 2059"/>
                <a:gd name="T89" fmla="*/ 1946 h 2062"/>
                <a:gd name="T90" fmla="*/ 454 w 2059"/>
                <a:gd name="T91" fmla="*/ 1687 h 2062"/>
                <a:gd name="T92" fmla="*/ 157 w 2059"/>
                <a:gd name="T93" fmla="*/ 1596 h 2062"/>
                <a:gd name="T94" fmla="*/ 0 w 2059"/>
                <a:gd name="T95" fmla="*/ 1317 h 2062"/>
                <a:gd name="T96" fmla="*/ 166 w 2059"/>
                <a:gd name="T97" fmla="*/ 1144 h 2062"/>
                <a:gd name="T98" fmla="*/ 23 w 2059"/>
                <a:gd name="T99" fmla="*/ 828 h 2062"/>
                <a:gd name="T100" fmla="*/ 94 w 2059"/>
                <a:gd name="T101" fmla="*/ 510 h 2062"/>
                <a:gd name="T102" fmla="*/ 339 w 2059"/>
                <a:gd name="T103" fmla="*/ 499 h 2062"/>
                <a:gd name="T104" fmla="*/ 460 w 2059"/>
                <a:gd name="T105" fmla="*/ 181 h 2062"/>
                <a:gd name="T106" fmla="*/ 714 w 2059"/>
                <a:gd name="T107" fmla="*/ 4 h 2062"/>
                <a:gd name="T108" fmla="*/ 888 w 2059"/>
                <a:gd name="T109" fmla="*/ 96 h 2062"/>
                <a:gd name="T110" fmla="*/ 1217 w 2059"/>
                <a:gd name="T111" fmla="*/ 34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9" h="2062">
                  <a:moveTo>
                    <a:pt x="745" y="140"/>
                  </a:moveTo>
                  <a:lnTo>
                    <a:pt x="743" y="140"/>
                  </a:lnTo>
                  <a:lnTo>
                    <a:pt x="741" y="140"/>
                  </a:lnTo>
                  <a:lnTo>
                    <a:pt x="739" y="141"/>
                  </a:lnTo>
                  <a:lnTo>
                    <a:pt x="606" y="196"/>
                  </a:lnTo>
                  <a:lnTo>
                    <a:pt x="603" y="197"/>
                  </a:lnTo>
                  <a:lnTo>
                    <a:pt x="601" y="199"/>
                  </a:lnTo>
                  <a:lnTo>
                    <a:pt x="599" y="201"/>
                  </a:lnTo>
                  <a:lnTo>
                    <a:pt x="598" y="205"/>
                  </a:lnTo>
                  <a:lnTo>
                    <a:pt x="597" y="206"/>
                  </a:lnTo>
                  <a:lnTo>
                    <a:pt x="597" y="209"/>
                  </a:lnTo>
                  <a:lnTo>
                    <a:pt x="597" y="212"/>
                  </a:lnTo>
                  <a:lnTo>
                    <a:pt x="598" y="215"/>
                  </a:lnTo>
                  <a:lnTo>
                    <a:pt x="649" y="337"/>
                  </a:lnTo>
                  <a:lnTo>
                    <a:pt x="653" y="356"/>
                  </a:lnTo>
                  <a:lnTo>
                    <a:pt x="653" y="375"/>
                  </a:lnTo>
                  <a:lnTo>
                    <a:pt x="647" y="393"/>
                  </a:lnTo>
                  <a:lnTo>
                    <a:pt x="637" y="409"/>
                  </a:lnTo>
                  <a:lnTo>
                    <a:pt x="622" y="422"/>
                  </a:lnTo>
                  <a:lnTo>
                    <a:pt x="576" y="456"/>
                  </a:lnTo>
                  <a:lnTo>
                    <a:pt x="532" y="493"/>
                  </a:lnTo>
                  <a:lnTo>
                    <a:pt x="492" y="533"/>
                  </a:lnTo>
                  <a:lnTo>
                    <a:pt x="455" y="577"/>
                  </a:lnTo>
                  <a:lnTo>
                    <a:pt x="421" y="624"/>
                  </a:lnTo>
                  <a:lnTo>
                    <a:pt x="408" y="638"/>
                  </a:lnTo>
                  <a:lnTo>
                    <a:pt x="392" y="648"/>
                  </a:lnTo>
                  <a:lnTo>
                    <a:pt x="374" y="653"/>
                  </a:lnTo>
                  <a:lnTo>
                    <a:pt x="355" y="654"/>
                  </a:lnTo>
                  <a:lnTo>
                    <a:pt x="336" y="649"/>
                  </a:lnTo>
                  <a:lnTo>
                    <a:pt x="215" y="599"/>
                  </a:lnTo>
                  <a:lnTo>
                    <a:pt x="212" y="598"/>
                  </a:lnTo>
                  <a:lnTo>
                    <a:pt x="211" y="598"/>
                  </a:lnTo>
                  <a:lnTo>
                    <a:pt x="209" y="597"/>
                  </a:lnTo>
                  <a:lnTo>
                    <a:pt x="206" y="598"/>
                  </a:lnTo>
                  <a:lnTo>
                    <a:pt x="203" y="599"/>
                  </a:lnTo>
                  <a:lnTo>
                    <a:pt x="200" y="600"/>
                  </a:lnTo>
                  <a:lnTo>
                    <a:pt x="197" y="603"/>
                  </a:lnTo>
                  <a:lnTo>
                    <a:pt x="194" y="607"/>
                  </a:lnTo>
                  <a:lnTo>
                    <a:pt x="140" y="739"/>
                  </a:lnTo>
                  <a:lnTo>
                    <a:pt x="139" y="743"/>
                  </a:lnTo>
                  <a:lnTo>
                    <a:pt x="139" y="748"/>
                  </a:lnTo>
                  <a:lnTo>
                    <a:pt x="140" y="751"/>
                  </a:lnTo>
                  <a:lnTo>
                    <a:pt x="141" y="753"/>
                  </a:lnTo>
                  <a:lnTo>
                    <a:pt x="143" y="755"/>
                  </a:lnTo>
                  <a:lnTo>
                    <a:pt x="145" y="756"/>
                  </a:lnTo>
                  <a:lnTo>
                    <a:pt x="148" y="758"/>
                  </a:lnTo>
                  <a:lnTo>
                    <a:pt x="270" y="809"/>
                  </a:lnTo>
                  <a:lnTo>
                    <a:pt x="287" y="819"/>
                  </a:lnTo>
                  <a:lnTo>
                    <a:pt x="299" y="832"/>
                  </a:lnTo>
                  <a:lnTo>
                    <a:pt x="309" y="849"/>
                  </a:lnTo>
                  <a:lnTo>
                    <a:pt x="313" y="867"/>
                  </a:lnTo>
                  <a:lnTo>
                    <a:pt x="312" y="888"/>
                  </a:lnTo>
                  <a:lnTo>
                    <a:pt x="301" y="959"/>
                  </a:lnTo>
                  <a:lnTo>
                    <a:pt x="297" y="1030"/>
                  </a:lnTo>
                  <a:lnTo>
                    <a:pt x="301" y="1102"/>
                  </a:lnTo>
                  <a:lnTo>
                    <a:pt x="312" y="1172"/>
                  </a:lnTo>
                  <a:lnTo>
                    <a:pt x="313" y="1192"/>
                  </a:lnTo>
                  <a:lnTo>
                    <a:pt x="309" y="1211"/>
                  </a:lnTo>
                  <a:lnTo>
                    <a:pt x="299" y="1227"/>
                  </a:lnTo>
                  <a:lnTo>
                    <a:pt x="287" y="1241"/>
                  </a:lnTo>
                  <a:lnTo>
                    <a:pt x="270" y="1251"/>
                  </a:lnTo>
                  <a:lnTo>
                    <a:pt x="148" y="1301"/>
                  </a:lnTo>
                  <a:lnTo>
                    <a:pt x="146" y="1302"/>
                  </a:lnTo>
                  <a:lnTo>
                    <a:pt x="144" y="1304"/>
                  </a:lnTo>
                  <a:lnTo>
                    <a:pt x="141" y="1307"/>
                  </a:lnTo>
                  <a:lnTo>
                    <a:pt x="140" y="1309"/>
                  </a:lnTo>
                  <a:lnTo>
                    <a:pt x="139" y="1311"/>
                  </a:lnTo>
                  <a:lnTo>
                    <a:pt x="139" y="1314"/>
                  </a:lnTo>
                  <a:lnTo>
                    <a:pt x="139" y="1317"/>
                  </a:lnTo>
                  <a:lnTo>
                    <a:pt x="140" y="1320"/>
                  </a:lnTo>
                  <a:lnTo>
                    <a:pt x="194" y="1453"/>
                  </a:lnTo>
                  <a:lnTo>
                    <a:pt x="197" y="1457"/>
                  </a:lnTo>
                  <a:lnTo>
                    <a:pt x="200" y="1459"/>
                  </a:lnTo>
                  <a:lnTo>
                    <a:pt x="203" y="1461"/>
                  </a:lnTo>
                  <a:lnTo>
                    <a:pt x="206" y="1462"/>
                  </a:lnTo>
                  <a:lnTo>
                    <a:pt x="209" y="1462"/>
                  </a:lnTo>
                  <a:lnTo>
                    <a:pt x="211" y="1462"/>
                  </a:lnTo>
                  <a:lnTo>
                    <a:pt x="212" y="1461"/>
                  </a:lnTo>
                  <a:lnTo>
                    <a:pt x="215" y="1461"/>
                  </a:lnTo>
                  <a:lnTo>
                    <a:pt x="336" y="1411"/>
                  </a:lnTo>
                  <a:lnTo>
                    <a:pt x="355" y="1406"/>
                  </a:lnTo>
                  <a:lnTo>
                    <a:pt x="374" y="1406"/>
                  </a:lnTo>
                  <a:lnTo>
                    <a:pt x="392" y="1412"/>
                  </a:lnTo>
                  <a:lnTo>
                    <a:pt x="408" y="1422"/>
                  </a:lnTo>
                  <a:lnTo>
                    <a:pt x="421" y="1437"/>
                  </a:lnTo>
                  <a:lnTo>
                    <a:pt x="455" y="1484"/>
                  </a:lnTo>
                  <a:lnTo>
                    <a:pt x="492" y="1527"/>
                  </a:lnTo>
                  <a:lnTo>
                    <a:pt x="532" y="1567"/>
                  </a:lnTo>
                  <a:lnTo>
                    <a:pt x="576" y="1605"/>
                  </a:lnTo>
                  <a:lnTo>
                    <a:pt x="622" y="1639"/>
                  </a:lnTo>
                  <a:lnTo>
                    <a:pt x="637" y="1651"/>
                  </a:lnTo>
                  <a:lnTo>
                    <a:pt x="647" y="1667"/>
                  </a:lnTo>
                  <a:lnTo>
                    <a:pt x="652" y="1685"/>
                  </a:lnTo>
                  <a:lnTo>
                    <a:pt x="653" y="1704"/>
                  </a:lnTo>
                  <a:lnTo>
                    <a:pt x="648" y="1723"/>
                  </a:lnTo>
                  <a:lnTo>
                    <a:pt x="598" y="1845"/>
                  </a:lnTo>
                  <a:lnTo>
                    <a:pt x="596" y="1853"/>
                  </a:lnTo>
                  <a:lnTo>
                    <a:pt x="599" y="1860"/>
                  </a:lnTo>
                  <a:lnTo>
                    <a:pt x="605" y="1864"/>
                  </a:lnTo>
                  <a:lnTo>
                    <a:pt x="738" y="1920"/>
                  </a:lnTo>
                  <a:lnTo>
                    <a:pt x="741" y="1921"/>
                  </a:lnTo>
                  <a:lnTo>
                    <a:pt x="743" y="1921"/>
                  </a:lnTo>
                  <a:lnTo>
                    <a:pt x="746" y="1921"/>
                  </a:lnTo>
                  <a:lnTo>
                    <a:pt x="749" y="1920"/>
                  </a:lnTo>
                  <a:lnTo>
                    <a:pt x="752" y="1919"/>
                  </a:lnTo>
                  <a:lnTo>
                    <a:pt x="756" y="1915"/>
                  </a:lnTo>
                  <a:lnTo>
                    <a:pt x="758" y="1912"/>
                  </a:lnTo>
                  <a:lnTo>
                    <a:pt x="807" y="1790"/>
                  </a:lnTo>
                  <a:lnTo>
                    <a:pt x="818" y="1773"/>
                  </a:lnTo>
                  <a:lnTo>
                    <a:pt x="832" y="1761"/>
                  </a:lnTo>
                  <a:lnTo>
                    <a:pt x="848" y="1751"/>
                  </a:lnTo>
                  <a:lnTo>
                    <a:pt x="867" y="1747"/>
                  </a:lnTo>
                  <a:lnTo>
                    <a:pt x="886" y="1748"/>
                  </a:lnTo>
                  <a:lnTo>
                    <a:pt x="957" y="1758"/>
                  </a:lnTo>
                  <a:lnTo>
                    <a:pt x="1029" y="1762"/>
                  </a:lnTo>
                  <a:lnTo>
                    <a:pt x="1100" y="1758"/>
                  </a:lnTo>
                  <a:lnTo>
                    <a:pt x="1171" y="1748"/>
                  </a:lnTo>
                  <a:lnTo>
                    <a:pt x="1175" y="1748"/>
                  </a:lnTo>
                  <a:lnTo>
                    <a:pt x="1180" y="1747"/>
                  </a:lnTo>
                  <a:lnTo>
                    <a:pt x="1184" y="1747"/>
                  </a:lnTo>
                  <a:lnTo>
                    <a:pt x="1200" y="1749"/>
                  </a:lnTo>
                  <a:lnTo>
                    <a:pt x="1215" y="1754"/>
                  </a:lnTo>
                  <a:lnTo>
                    <a:pt x="1229" y="1763"/>
                  </a:lnTo>
                  <a:lnTo>
                    <a:pt x="1241" y="1775"/>
                  </a:lnTo>
                  <a:lnTo>
                    <a:pt x="1249" y="1790"/>
                  </a:lnTo>
                  <a:lnTo>
                    <a:pt x="1299" y="1912"/>
                  </a:lnTo>
                  <a:lnTo>
                    <a:pt x="1301" y="1915"/>
                  </a:lnTo>
                  <a:lnTo>
                    <a:pt x="1303" y="1919"/>
                  </a:lnTo>
                  <a:lnTo>
                    <a:pt x="1306" y="1920"/>
                  </a:lnTo>
                  <a:lnTo>
                    <a:pt x="1309" y="1921"/>
                  </a:lnTo>
                  <a:lnTo>
                    <a:pt x="1313" y="1921"/>
                  </a:lnTo>
                  <a:lnTo>
                    <a:pt x="1316" y="1921"/>
                  </a:lnTo>
                  <a:lnTo>
                    <a:pt x="1319" y="1920"/>
                  </a:lnTo>
                  <a:lnTo>
                    <a:pt x="1451" y="1864"/>
                  </a:lnTo>
                  <a:lnTo>
                    <a:pt x="1454" y="1863"/>
                  </a:lnTo>
                  <a:lnTo>
                    <a:pt x="1457" y="1861"/>
                  </a:lnTo>
                  <a:lnTo>
                    <a:pt x="1459" y="1859"/>
                  </a:lnTo>
                  <a:lnTo>
                    <a:pt x="1460" y="1857"/>
                  </a:lnTo>
                  <a:lnTo>
                    <a:pt x="1461" y="1855"/>
                  </a:lnTo>
                  <a:lnTo>
                    <a:pt x="1461" y="1853"/>
                  </a:lnTo>
                  <a:lnTo>
                    <a:pt x="1461" y="1850"/>
                  </a:lnTo>
                  <a:lnTo>
                    <a:pt x="1460" y="1845"/>
                  </a:lnTo>
                  <a:lnTo>
                    <a:pt x="1409" y="1723"/>
                  </a:lnTo>
                  <a:lnTo>
                    <a:pt x="1405" y="1705"/>
                  </a:lnTo>
                  <a:lnTo>
                    <a:pt x="1405" y="1686"/>
                  </a:lnTo>
                  <a:lnTo>
                    <a:pt x="1411" y="1668"/>
                  </a:lnTo>
                  <a:lnTo>
                    <a:pt x="1421" y="1652"/>
                  </a:lnTo>
                  <a:lnTo>
                    <a:pt x="1435" y="1639"/>
                  </a:lnTo>
                  <a:lnTo>
                    <a:pt x="1482" y="1606"/>
                  </a:lnTo>
                  <a:lnTo>
                    <a:pt x="1525" y="1569"/>
                  </a:lnTo>
                  <a:lnTo>
                    <a:pt x="1566" y="1527"/>
                  </a:lnTo>
                  <a:lnTo>
                    <a:pt x="1603" y="1484"/>
                  </a:lnTo>
                  <a:lnTo>
                    <a:pt x="1637" y="1437"/>
                  </a:lnTo>
                  <a:lnTo>
                    <a:pt x="1649" y="1423"/>
                  </a:lnTo>
                  <a:lnTo>
                    <a:pt x="1665" y="1413"/>
                  </a:lnTo>
                  <a:lnTo>
                    <a:pt x="1683" y="1407"/>
                  </a:lnTo>
                  <a:lnTo>
                    <a:pt x="1702" y="1407"/>
                  </a:lnTo>
                  <a:lnTo>
                    <a:pt x="1721" y="1412"/>
                  </a:lnTo>
                  <a:lnTo>
                    <a:pt x="1843" y="1462"/>
                  </a:lnTo>
                  <a:lnTo>
                    <a:pt x="1845" y="1462"/>
                  </a:lnTo>
                  <a:lnTo>
                    <a:pt x="1846" y="1464"/>
                  </a:lnTo>
                  <a:lnTo>
                    <a:pt x="1848" y="1464"/>
                  </a:lnTo>
                  <a:lnTo>
                    <a:pt x="1851" y="1464"/>
                  </a:lnTo>
                  <a:lnTo>
                    <a:pt x="1855" y="1462"/>
                  </a:lnTo>
                  <a:lnTo>
                    <a:pt x="1858" y="1460"/>
                  </a:lnTo>
                  <a:lnTo>
                    <a:pt x="1861" y="1458"/>
                  </a:lnTo>
                  <a:lnTo>
                    <a:pt x="1863" y="1454"/>
                  </a:lnTo>
                  <a:lnTo>
                    <a:pt x="1917" y="1322"/>
                  </a:lnTo>
                  <a:lnTo>
                    <a:pt x="1918" y="1318"/>
                  </a:lnTo>
                  <a:lnTo>
                    <a:pt x="1918" y="1314"/>
                  </a:lnTo>
                  <a:lnTo>
                    <a:pt x="1917" y="1311"/>
                  </a:lnTo>
                  <a:lnTo>
                    <a:pt x="1916" y="1309"/>
                  </a:lnTo>
                  <a:lnTo>
                    <a:pt x="1915" y="1307"/>
                  </a:lnTo>
                  <a:lnTo>
                    <a:pt x="1913" y="1304"/>
                  </a:lnTo>
                  <a:lnTo>
                    <a:pt x="1910" y="1302"/>
                  </a:lnTo>
                  <a:lnTo>
                    <a:pt x="1788" y="1252"/>
                  </a:lnTo>
                  <a:lnTo>
                    <a:pt x="1771" y="1243"/>
                  </a:lnTo>
                  <a:lnTo>
                    <a:pt x="1758" y="1229"/>
                  </a:lnTo>
                  <a:lnTo>
                    <a:pt x="1749" y="1212"/>
                  </a:lnTo>
                  <a:lnTo>
                    <a:pt x="1745" y="1193"/>
                  </a:lnTo>
                  <a:lnTo>
                    <a:pt x="1746" y="1174"/>
                  </a:lnTo>
                  <a:lnTo>
                    <a:pt x="1756" y="1103"/>
                  </a:lnTo>
                  <a:lnTo>
                    <a:pt x="1760" y="1031"/>
                  </a:lnTo>
                  <a:lnTo>
                    <a:pt x="1756" y="960"/>
                  </a:lnTo>
                  <a:lnTo>
                    <a:pt x="1746" y="889"/>
                  </a:lnTo>
                  <a:lnTo>
                    <a:pt x="1745" y="870"/>
                  </a:lnTo>
                  <a:lnTo>
                    <a:pt x="1749" y="851"/>
                  </a:lnTo>
                  <a:lnTo>
                    <a:pt x="1757" y="834"/>
                  </a:lnTo>
                  <a:lnTo>
                    <a:pt x="1771" y="820"/>
                  </a:lnTo>
                  <a:lnTo>
                    <a:pt x="1788" y="810"/>
                  </a:lnTo>
                  <a:lnTo>
                    <a:pt x="1910" y="760"/>
                  </a:lnTo>
                  <a:lnTo>
                    <a:pt x="1915" y="755"/>
                  </a:lnTo>
                  <a:lnTo>
                    <a:pt x="1918" y="748"/>
                  </a:lnTo>
                  <a:lnTo>
                    <a:pt x="1917" y="740"/>
                  </a:lnTo>
                  <a:lnTo>
                    <a:pt x="1863" y="608"/>
                  </a:lnTo>
                  <a:lnTo>
                    <a:pt x="1861" y="603"/>
                  </a:lnTo>
                  <a:lnTo>
                    <a:pt x="1858" y="601"/>
                  </a:lnTo>
                  <a:lnTo>
                    <a:pt x="1855" y="599"/>
                  </a:lnTo>
                  <a:lnTo>
                    <a:pt x="1851" y="598"/>
                  </a:lnTo>
                  <a:lnTo>
                    <a:pt x="1848" y="598"/>
                  </a:lnTo>
                  <a:lnTo>
                    <a:pt x="1846" y="599"/>
                  </a:lnTo>
                  <a:lnTo>
                    <a:pt x="1843" y="599"/>
                  </a:lnTo>
                  <a:lnTo>
                    <a:pt x="1721" y="650"/>
                  </a:lnTo>
                  <a:lnTo>
                    <a:pt x="1702" y="654"/>
                  </a:lnTo>
                  <a:lnTo>
                    <a:pt x="1683" y="654"/>
                  </a:lnTo>
                  <a:lnTo>
                    <a:pt x="1665" y="649"/>
                  </a:lnTo>
                  <a:lnTo>
                    <a:pt x="1649" y="638"/>
                  </a:lnTo>
                  <a:lnTo>
                    <a:pt x="1637" y="624"/>
                  </a:lnTo>
                  <a:lnTo>
                    <a:pt x="1603" y="577"/>
                  </a:lnTo>
                  <a:lnTo>
                    <a:pt x="1566" y="533"/>
                  </a:lnTo>
                  <a:lnTo>
                    <a:pt x="1525" y="493"/>
                  </a:lnTo>
                  <a:lnTo>
                    <a:pt x="1482" y="456"/>
                  </a:lnTo>
                  <a:lnTo>
                    <a:pt x="1435" y="422"/>
                  </a:lnTo>
                  <a:lnTo>
                    <a:pt x="1421" y="409"/>
                  </a:lnTo>
                  <a:lnTo>
                    <a:pt x="1411" y="393"/>
                  </a:lnTo>
                  <a:lnTo>
                    <a:pt x="1406" y="375"/>
                  </a:lnTo>
                  <a:lnTo>
                    <a:pt x="1405" y="356"/>
                  </a:lnTo>
                  <a:lnTo>
                    <a:pt x="1410" y="337"/>
                  </a:lnTo>
                  <a:lnTo>
                    <a:pt x="1460" y="215"/>
                  </a:lnTo>
                  <a:lnTo>
                    <a:pt x="1462" y="211"/>
                  </a:lnTo>
                  <a:lnTo>
                    <a:pt x="1461" y="208"/>
                  </a:lnTo>
                  <a:lnTo>
                    <a:pt x="1460" y="205"/>
                  </a:lnTo>
                  <a:lnTo>
                    <a:pt x="1460" y="202"/>
                  </a:lnTo>
                  <a:lnTo>
                    <a:pt x="1458" y="200"/>
                  </a:lnTo>
                  <a:lnTo>
                    <a:pt x="1455" y="198"/>
                  </a:lnTo>
                  <a:lnTo>
                    <a:pt x="1452" y="196"/>
                  </a:lnTo>
                  <a:lnTo>
                    <a:pt x="1320" y="142"/>
                  </a:lnTo>
                  <a:lnTo>
                    <a:pt x="1317" y="141"/>
                  </a:lnTo>
                  <a:lnTo>
                    <a:pt x="1315" y="140"/>
                  </a:lnTo>
                  <a:lnTo>
                    <a:pt x="1311" y="141"/>
                  </a:lnTo>
                  <a:lnTo>
                    <a:pt x="1308" y="142"/>
                  </a:lnTo>
                  <a:lnTo>
                    <a:pt x="1305" y="143"/>
                  </a:lnTo>
                  <a:lnTo>
                    <a:pt x="1302" y="146"/>
                  </a:lnTo>
                  <a:lnTo>
                    <a:pt x="1300" y="149"/>
                  </a:lnTo>
                  <a:lnTo>
                    <a:pt x="1250" y="271"/>
                  </a:lnTo>
                  <a:lnTo>
                    <a:pt x="1239" y="288"/>
                  </a:lnTo>
                  <a:lnTo>
                    <a:pt x="1226" y="301"/>
                  </a:lnTo>
                  <a:lnTo>
                    <a:pt x="1210" y="310"/>
                  </a:lnTo>
                  <a:lnTo>
                    <a:pt x="1191" y="314"/>
                  </a:lnTo>
                  <a:lnTo>
                    <a:pt x="1172" y="313"/>
                  </a:lnTo>
                  <a:lnTo>
                    <a:pt x="1101" y="302"/>
                  </a:lnTo>
                  <a:lnTo>
                    <a:pt x="1030" y="299"/>
                  </a:lnTo>
                  <a:lnTo>
                    <a:pt x="958" y="302"/>
                  </a:lnTo>
                  <a:lnTo>
                    <a:pt x="888" y="313"/>
                  </a:lnTo>
                  <a:lnTo>
                    <a:pt x="868" y="314"/>
                  </a:lnTo>
                  <a:lnTo>
                    <a:pt x="850" y="310"/>
                  </a:lnTo>
                  <a:lnTo>
                    <a:pt x="833" y="301"/>
                  </a:lnTo>
                  <a:lnTo>
                    <a:pt x="819" y="287"/>
                  </a:lnTo>
                  <a:lnTo>
                    <a:pt x="809" y="270"/>
                  </a:lnTo>
                  <a:lnTo>
                    <a:pt x="759" y="148"/>
                  </a:lnTo>
                  <a:lnTo>
                    <a:pt x="757" y="145"/>
                  </a:lnTo>
                  <a:lnTo>
                    <a:pt x="755" y="142"/>
                  </a:lnTo>
                  <a:lnTo>
                    <a:pt x="751" y="141"/>
                  </a:lnTo>
                  <a:lnTo>
                    <a:pt x="748" y="140"/>
                  </a:lnTo>
                  <a:lnTo>
                    <a:pt x="745" y="140"/>
                  </a:lnTo>
                  <a:close/>
                  <a:moveTo>
                    <a:pt x="1315" y="0"/>
                  </a:moveTo>
                  <a:lnTo>
                    <a:pt x="1344" y="3"/>
                  </a:lnTo>
                  <a:lnTo>
                    <a:pt x="1374" y="12"/>
                  </a:lnTo>
                  <a:lnTo>
                    <a:pt x="1506" y="67"/>
                  </a:lnTo>
                  <a:lnTo>
                    <a:pt x="1529" y="78"/>
                  </a:lnTo>
                  <a:lnTo>
                    <a:pt x="1548" y="92"/>
                  </a:lnTo>
                  <a:lnTo>
                    <a:pt x="1565" y="109"/>
                  </a:lnTo>
                  <a:lnTo>
                    <a:pt x="1579" y="129"/>
                  </a:lnTo>
                  <a:lnTo>
                    <a:pt x="1590" y="151"/>
                  </a:lnTo>
                  <a:lnTo>
                    <a:pt x="1599" y="180"/>
                  </a:lnTo>
                  <a:lnTo>
                    <a:pt x="1602" y="211"/>
                  </a:lnTo>
                  <a:lnTo>
                    <a:pt x="1599" y="241"/>
                  </a:lnTo>
                  <a:lnTo>
                    <a:pt x="1590" y="270"/>
                  </a:lnTo>
                  <a:lnTo>
                    <a:pt x="1561" y="340"/>
                  </a:lnTo>
                  <a:lnTo>
                    <a:pt x="1605" y="375"/>
                  </a:lnTo>
                  <a:lnTo>
                    <a:pt x="1646" y="415"/>
                  </a:lnTo>
                  <a:lnTo>
                    <a:pt x="1684" y="455"/>
                  </a:lnTo>
                  <a:lnTo>
                    <a:pt x="1720" y="499"/>
                  </a:lnTo>
                  <a:lnTo>
                    <a:pt x="1790" y="470"/>
                  </a:lnTo>
                  <a:lnTo>
                    <a:pt x="1819" y="461"/>
                  </a:lnTo>
                  <a:lnTo>
                    <a:pt x="1849" y="458"/>
                  </a:lnTo>
                  <a:lnTo>
                    <a:pt x="1876" y="460"/>
                  </a:lnTo>
                  <a:lnTo>
                    <a:pt x="1901" y="467"/>
                  </a:lnTo>
                  <a:lnTo>
                    <a:pt x="1925" y="477"/>
                  </a:lnTo>
                  <a:lnTo>
                    <a:pt x="1946" y="492"/>
                  </a:lnTo>
                  <a:lnTo>
                    <a:pt x="1965" y="509"/>
                  </a:lnTo>
                  <a:lnTo>
                    <a:pt x="1981" y="530"/>
                  </a:lnTo>
                  <a:lnTo>
                    <a:pt x="1993" y="554"/>
                  </a:lnTo>
                  <a:lnTo>
                    <a:pt x="2047" y="686"/>
                  </a:lnTo>
                  <a:lnTo>
                    <a:pt x="2056" y="716"/>
                  </a:lnTo>
                  <a:lnTo>
                    <a:pt x="2059" y="746"/>
                  </a:lnTo>
                  <a:lnTo>
                    <a:pt x="2056" y="776"/>
                  </a:lnTo>
                  <a:lnTo>
                    <a:pt x="2047" y="805"/>
                  </a:lnTo>
                  <a:lnTo>
                    <a:pt x="2036" y="827"/>
                  </a:lnTo>
                  <a:lnTo>
                    <a:pt x="2022" y="847"/>
                  </a:lnTo>
                  <a:lnTo>
                    <a:pt x="2005" y="864"/>
                  </a:lnTo>
                  <a:lnTo>
                    <a:pt x="1985" y="878"/>
                  </a:lnTo>
                  <a:lnTo>
                    <a:pt x="1964" y="890"/>
                  </a:lnTo>
                  <a:lnTo>
                    <a:pt x="1893" y="918"/>
                  </a:lnTo>
                  <a:lnTo>
                    <a:pt x="1900" y="994"/>
                  </a:lnTo>
                  <a:lnTo>
                    <a:pt x="1900" y="1068"/>
                  </a:lnTo>
                  <a:lnTo>
                    <a:pt x="1893" y="1143"/>
                  </a:lnTo>
                  <a:lnTo>
                    <a:pt x="1964" y="1172"/>
                  </a:lnTo>
                  <a:lnTo>
                    <a:pt x="1985" y="1184"/>
                  </a:lnTo>
                  <a:lnTo>
                    <a:pt x="2005" y="1198"/>
                  </a:lnTo>
                  <a:lnTo>
                    <a:pt x="2022" y="1215"/>
                  </a:lnTo>
                  <a:lnTo>
                    <a:pt x="2037" y="1234"/>
                  </a:lnTo>
                  <a:lnTo>
                    <a:pt x="2047" y="1257"/>
                  </a:lnTo>
                  <a:lnTo>
                    <a:pt x="2056" y="1286"/>
                  </a:lnTo>
                  <a:lnTo>
                    <a:pt x="2059" y="1316"/>
                  </a:lnTo>
                  <a:lnTo>
                    <a:pt x="2056" y="1347"/>
                  </a:lnTo>
                  <a:lnTo>
                    <a:pt x="2047" y="1376"/>
                  </a:lnTo>
                  <a:lnTo>
                    <a:pt x="1993" y="1508"/>
                  </a:lnTo>
                  <a:lnTo>
                    <a:pt x="1981" y="1532"/>
                  </a:lnTo>
                  <a:lnTo>
                    <a:pt x="1965" y="1553"/>
                  </a:lnTo>
                  <a:lnTo>
                    <a:pt x="1946" y="1571"/>
                  </a:lnTo>
                  <a:lnTo>
                    <a:pt x="1925" y="1584"/>
                  </a:lnTo>
                  <a:lnTo>
                    <a:pt x="1901" y="1595"/>
                  </a:lnTo>
                  <a:lnTo>
                    <a:pt x="1876" y="1601"/>
                  </a:lnTo>
                  <a:lnTo>
                    <a:pt x="1849" y="1605"/>
                  </a:lnTo>
                  <a:lnTo>
                    <a:pt x="1819" y="1601"/>
                  </a:lnTo>
                  <a:lnTo>
                    <a:pt x="1790" y="1592"/>
                  </a:lnTo>
                  <a:lnTo>
                    <a:pt x="1720" y="1563"/>
                  </a:lnTo>
                  <a:lnTo>
                    <a:pt x="1684" y="1607"/>
                  </a:lnTo>
                  <a:lnTo>
                    <a:pt x="1646" y="1647"/>
                  </a:lnTo>
                  <a:lnTo>
                    <a:pt x="1605" y="1686"/>
                  </a:lnTo>
                  <a:lnTo>
                    <a:pt x="1561" y="1721"/>
                  </a:lnTo>
                  <a:lnTo>
                    <a:pt x="1590" y="1792"/>
                  </a:lnTo>
                  <a:lnTo>
                    <a:pt x="1599" y="1821"/>
                  </a:lnTo>
                  <a:lnTo>
                    <a:pt x="1602" y="1852"/>
                  </a:lnTo>
                  <a:lnTo>
                    <a:pt x="1599" y="1881"/>
                  </a:lnTo>
                  <a:lnTo>
                    <a:pt x="1590" y="1911"/>
                  </a:lnTo>
                  <a:lnTo>
                    <a:pt x="1579" y="1933"/>
                  </a:lnTo>
                  <a:lnTo>
                    <a:pt x="1565" y="1952"/>
                  </a:lnTo>
                  <a:lnTo>
                    <a:pt x="1548" y="1971"/>
                  </a:lnTo>
                  <a:lnTo>
                    <a:pt x="1527" y="1984"/>
                  </a:lnTo>
                  <a:lnTo>
                    <a:pt x="1506" y="1995"/>
                  </a:lnTo>
                  <a:lnTo>
                    <a:pt x="1374" y="2050"/>
                  </a:lnTo>
                  <a:lnTo>
                    <a:pt x="1344" y="2059"/>
                  </a:lnTo>
                  <a:lnTo>
                    <a:pt x="1315" y="2062"/>
                  </a:lnTo>
                  <a:lnTo>
                    <a:pt x="1288" y="2060"/>
                  </a:lnTo>
                  <a:lnTo>
                    <a:pt x="1263" y="2053"/>
                  </a:lnTo>
                  <a:lnTo>
                    <a:pt x="1238" y="2043"/>
                  </a:lnTo>
                  <a:lnTo>
                    <a:pt x="1217" y="2029"/>
                  </a:lnTo>
                  <a:lnTo>
                    <a:pt x="1198" y="2011"/>
                  </a:lnTo>
                  <a:lnTo>
                    <a:pt x="1183" y="1990"/>
                  </a:lnTo>
                  <a:lnTo>
                    <a:pt x="1171" y="1966"/>
                  </a:lnTo>
                  <a:lnTo>
                    <a:pt x="1142" y="1896"/>
                  </a:lnTo>
                  <a:lnTo>
                    <a:pt x="1067" y="1903"/>
                  </a:lnTo>
                  <a:lnTo>
                    <a:pt x="992" y="1903"/>
                  </a:lnTo>
                  <a:lnTo>
                    <a:pt x="918" y="1896"/>
                  </a:lnTo>
                  <a:lnTo>
                    <a:pt x="888" y="1966"/>
                  </a:lnTo>
                  <a:lnTo>
                    <a:pt x="876" y="1990"/>
                  </a:lnTo>
                  <a:lnTo>
                    <a:pt x="860" y="2011"/>
                  </a:lnTo>
                  <a:lnTo>
                    <a:pt x="841" y="2029"/>
                  </a:lnTo>
                  <a:lnTo>
                    <a:pt x="820" y="2043"/>
                  </a:lnTo>
                  <a:lnTo>
                    <a:pt x="797" y="2053"/>
                  </a:lnTo>
                  <a:lnTo>
                    <a:pt x="771" y="2060"/>
                  </a:lnTo>
                  <a:lnTo>
                    <a:pt x="745" y="2062"/>
                  </a:lnTo>
                  <a:lnTo>
                    <a:pt x="714" y="2059"/>
                  </a:lnTo>
                  <a:lnTo>
                    <a:pt x="686" y="2050"/>
                  </a:lnTo>
                  <a:lnTo>
                    <a:pt x="553" y="1995"/>
                  </a:lnTo>
                  <a:lnTo>
                    <a:pt x="528" y="1982"/>
                  </a:lnTo>
                  <a:lnTo>
                    <a:pt x="507" y="1966"/>
                  </a:lnTo>
                  <a:lnTo>
                    <a:pt x="489" y="1946"/>
                  </a:lnTo>
                  <a:lnTo>
                    <a:pt x="474" y="1924"/>
                  </a:lnTo>
                  <a:lnTo>
                    <a:pt x="464" y="1899"/>
                  </a:lnTo>
                  <a:lnTo>
                    <a:pt x="458" y="1873"/>
                  </a:lnTo>
                  <a:lnTo>
                    <a:pt x="457" y="1846"/>
                  </a:lnTo>
                  <a:lnTo>
                    <a:pt x="460" y="1820"/>
                  </a:lnTo>
                  <a:lnTo>
                    <a:pt x="469" y="1792"/>
                  </a:lnTo>
                  <a:lnTo>
                    <a:pt x="497" y="1722"/>
                  </a:lnTo>
                  <a:lnTo>
                    <a:pt x="454" y="1687"/>
                  </a:lnTo>
                  <a:lnTo>
                    <a:pt x="414" y="1648"/>
                  </a:lnTo>
                  <a:lnTo>
                    <a:pt x="375" y="1607"/>
                  </a:lnTo>
                  <a:lnTo>
                    <a:pt x="339" y="1563"/>
                  </a:lnTo>
                  <a:lnTo>
                    <a:pt x="270" y="1593"/>
                  </a:lnTo>
                  <a:lnTo>
                    <a:pt x="240" y="1601"/>
                  </a:lnTo>
                  <a:lnTo>
                    <a:pt x="209" y="1605"/>
                  </a:lnTo>
                  <a:lnTo>
                    <a:pt x="183" y="1602"/>
                  </a:lnTo>
                  <a:lnTo>
                    <a:pt x="157" y="1596"/>
                  </a:lnTo>
                  <a:lnTo>
                    <a:pt x="134" y="1586"/>
                  </a:lnTo>
                  <a:lnTo>
                    <a:pt x="113" y="1571"/>
                  </a:lnTo>
                  <a:lnTo>
                    <a:pt x="94" y="1554"/>
                  </a:lnTo>
                  <a:lnTo>
                    <a:pt x="78" y="1532"/>
                  </a:lnTo>
                  <a:lnTo>
                    <a:pt x="66" y="1509"/>
                  </a:lnTo>
                  <a:lnTo>
                    <a:pt x="11" y="1377"/>
                  </a:lnTo>
                  <a:lnTo>
                    <a:pt x="3" y="1347"/>
                  </a:lnTo>
                  <a:lnTo>
                    <a:pt x="0" y="1317"/>
                  </a:lnTo>
                  <a:lnTo>
                    <a:pt x="3" y="1286"/>
                  </a:lnTo>
                  <a:lnTo>
                    <a:pt x="11" y="1258"/>
                  </a:lnTo>
                  <a:lnTo>
                    <a:pt x="23" y="1236"/>
                  </a:lnTo>
                  <a:lnTo>
                    <a:pt x="37" y="1215"/>
                  </a:lnTo>
                  <a:lnTo>
                    <a:pt x="55" y="1198"/>
                  </a:lnTo>
                  <a:lnTo>
                    <a:pt x="74" y="1185"/>
                  </a:lnTo>
                  <a:lnTo>
                    <a:pt x="96" y="1173"/>
                  </a:lnTo>
                  <a:lnTo>
                    <a:pt x="166" y="1144"/>
                  </a:lnTo>
                  <a:lnTo>
                    <a:pt x="159" y="1069"/>
                  </a:lnTo>
                  <a:lnTo>
                    <a:pt x="159" y="995"/>
                  </a:lnTo>
                  <a:lnTo>
                    <a:pt x="166" y="919"/>
                  </a:lnTo>
                  <a:lnTo>
                    <a:pt x="96" y="890"/>
                  </a:lnTo>
                  <a:lnTo>
                    <a:pt x="74" y="879"/>
                  </a:lnTo>
                  <a:lnTo>
                    <a:pt x="54" y="864"/>
                  </a:lnTo>
                  <a:lnTo>
                    <a:pt x="37" y="847"/>
                  </a:lnTo>
                  <a:lnTo>
                    <a:pt x="23" y="828"/>
                  </a:lnTo>
                  <a:lnTo>
                    <a:pt x="11" y="806"/>
                  </a:lnTo>
                  <a:lnTo>
                    <a:pt x="3" y="776"/>
                  </a:lnTo>
                  <a:lnTo>
                    <a:pt x="0" y="747"/>
                  </a:lnTo>
                  <a:lnTo>
                    <a:pt x="3" y="716"/>
                  </a:lnTo>
                  <a:lnTo>
                    <a:pt x="11" y="687"/>
                  </a:lnTo>
                  <a:lnTo>
                    <a:pt x="66" y="555"/>
                  </a:lnTo>
                  <a:lnTo>
                    <a:pt x="78" y="530"/>
                  </a:lnTo>
                  <a:lnTo>
                    <a:pt x="94" y="510"/>
                  </a:lnTo>
                  <a:lnTo>
                    <a:pt x="113" y="492"/>
                  </a:lnTo>
                  <a:lnTo>
                    <a:pt x="134" y="478"/>
                  </a:lnTo>
                  <a:lnTo>
                    <a:pt x="157" y="468"/>
                  </a:lnTo>
                  <a:lnTo>
                    <a:pt x="183" y="461"/>
                  </a:lnTo>
                  <a:lnTo>
                    <a:pt x="209" y="458"/>
                  </a:lnTo>
                  <a:lnTo>
                    <a:pt x="240" y="461"/>
                  </a:lnTo>
                  <a:lnTo>
                    <a:pt x="270" y="471"/>
                  </a:lnTo>
                  <a:lnTo>
                    <a:pt x="339" y="499"/>
                  </a:lnTo>
                  <a:lnTo>
                    <a:pt x="374" y="456"/>
                  </a:lnTo>
                  <a:lnTo>
                    <a:pt x="414" y="416"/>
                  </a:lnTo>
                  <a:lnTo>
                    <a:pt x="454" y="376"/>
                  </a:lnTo>
                  <a:lnTo>
                    <a:pt x="497" y="340"/>
                  </a:lnTo>
                  <a:lnTo>
                    <a:pt x="469" y="270"/>
                  </a:lnTo>
                  <a:lnTo>
                    <a:pt x="460" y="242"/>
                  </a:lnTo>
                  <a:lnTo>
                    <a:pt x="457" y="211"/>
                  </a:lnTo>
                  <a:lnTo>
                    <a:pt x="460" y="181"/>
                  </a:lnTo>
                  <a:lnTo>
                    <a:pt x="469" y="152"/>
                  </a:lnTo>
                  <a:lnTo>
                    <a:pt x="480" y="129"/>
                  </a:lnTo>
                  <a:lnTo>
                    <a:pt x="494" y="110"/>
                  </a:lnTo>
                  <a:lnTo>
                    <a:pt x="511" y="92"/>
                  </a:lnTo>
                  <a:lnTo>
                    <a:pt x="531" y="78"/>
                  </a:lnTo>
                  <a:lnTo>
                    <a:pt x="553" y="68"/>
                  </a:lnTo>
                  <a:lnTo>
                    <a:pt x="686" y="13"/>
                  </a:lnTo>
                  <a:lnTo>
                    <a:pt x="714" y="4"/>
                  </a:lnTo>
                  <a:lnTo>
                    <a:pt x="745" y="1"/>
                  </a:lnTo>
                  <a:lnTo>
                    <a:pt x="771" y="3"/>
                  </a:lnTo>
                  <a:lnTo>
                    <a:pt x="797" y="9"/>
                  </a:lnTo>
                  <a:lnTo>
                    <a:pt x="820" y="20"/>
                  </a:lnTo>
                  <a:lnTo>
                    <a:pt x="841" y="34"/>
                  </a:lnTo>
                  <a:lnTo>
                    <a:pt x="860" y="52"/>
                  </a:lnTo>
                  <a:lnTo>
                    <a:pt x="876" y="73"/>
                  </a:lnTo>
                  <a:lnTo>
                    <a:pt x="888" y="96"/>
                  </a:lnTo>
                  <a:lnTo>
                    <a:pt x="918" y="166"/>
                  </a:lnTo>
                  <a:lnTo>
                    <a:pt x="992" y="160"/>
                  </a:lnTo>
                  <a:lnTo>
                    <a:pt x="1067" y="160"/>
                  </a:lnTo>
                  <a:lnTo>
                    <a:pt x="1142" y="166"/>
                  </a:lnTo>
                  <a:lnTo>
                    <a:pt x="1171" y="96"/>
                  </a:lnTo>
                  <a:lnTo>
                    <a:pt x="1183" y="72"/>
                  </a:lnTo>
                  <a:lnTo>
                    <a:pt x="1198" y="52"/>
                  </a:lnTo>
                  <a:lnTo>
                    <a:pt x="1217" y="34"/>
                  </a:lnTo>
                  <a:lnTo>
                    <a:pt x="1238" y="19"/>
                  </a:lnTo>
                  <a:lnTo>
                    <a:pt x="1263" y="8"/>
                  </a:lnTo>
                  <a:lnTo>
                    <a:pt x="1288" y="2"/>
                  </a:lnTo>
                  <a:lnTo>
                    <a:pt x="13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p:cNvGrpSpPr/>
          <p:nvPr/>
        </p:nvGrpSpPr>
        <p:grpSpPr>
          <a:xfrm>
            <a:off x="10482023" y="4878949"/>
            <a:ext cx="529774" cy="683387"/>
            <a:chOff x="10990263" y="4235450"/>
            <a:chExt cx="427037" cy="550863"/>
          </a:xfrm>
          <a:solidFill>
            <a:schemeClr val="bg1"/>
          </a:solidFill>
        </p:grpSpPr>
        <p:sp>
          <p:nvSpPr>
            <p:cNvPr id="26" name="Freeform 279"/>
            <p:cNvSpPr>
              <a:spLocks/>
            </p:cNvSpPr>
            <p:nvPr/>
          </p:nvSpPr>
          <p:spPr bwMode="auto">
            <a:xfrm>
              <a:off x="10990263" y="4386263"/>
              <a:ext cx="427037" cy="400050"/>
            </a:xfrm>
            <a:custGeom>
              <a:avLst/>
              <a:gdLst>
                <a:gd name="T0" fmla="*/ 2176 w 2687"/>
                <a:gd name="T1" fmla="*/ 67 h 2526"/>
                <a:gd name="T2" fmla="*/ 2177 w 2687"/>
                <a:gd name="T3" fmla="*/ 221 h 2526"/>
                <a:gd name="T4" fmla="*/ 2129 w 2687"/>
                <a:gd name="T5" fmla="*/ 463 h 2526"/>
                <a:gd name="T6" fmla="*/ 2420 w 2687"/>
                <a:gd name="T7" fmla="*/ 834 h 2526"/>
                <a:gd name="T8" fmla="*/ 2617 w 2687"/>
                <a:gd name="T9" fmla="*/ 951 h 2526"/>
                <a:gd name="T10" fmla="*/ 2687 w 2687"/>
                <a:gd name="T11" fmla="*/ 1406 h 2526"/>
                <a:gd name="T12" fmla="*/ 2590 w 2687"/>
                <a:gd name="T13" fmla="*/ 1575 h 2526"/>
                <a:gd name="T14" fmla="*/ 2424 w 2687"/>
                <a:gd name="T15" fmla="*/ 1663 h 2526"/>
                <a:gd name="T16" fmla="*/ 2302 w 2687"/>
                <a:gd name="T17" fmla="*/ 1854 h 2526"/>
                <a:gd name="T18" fmla="*/ 2191 w 2687"/>
                <a:gd name="T19" fmla="*/ 1997 h 2526"/>
                <a:gd name="T20" fmla="*/ 2151 w 2687"/>
                <a:gd name="T21" fmla="*/ 2041 h 2526"/>
                <a:gd name="T22" fmla="*/ 2037 w 2687"/>
                <a:gd name="T23" fmla="*/ 2200 h 2526"/>
                <a:gd name="T24" fmla="*/ 2018 w 2687"/>
                <a:gd name="T25" fmla="*/ 2388 h 2526"/>
                <a:gd name="T26" fmla="*/ 1934 w 2687"/>
                <a:gd name="T27" fmla="*/ 2514 h 2526"/>
                <a:gd name="T28" fmla="*/ 1392 w 2687"/>
                <a:gd name="T29" fmla="*/ 2501 h 2526"/>
                <a:gd name="T30" fmla="*/ 1331 w 2687"/>
                <a:gd name="T31" fmla="*/ 2367 h 2526"/>
                <a:gd name="T32" fmla="*/ 1122 w 2687"/>
                <a:gd name="T33" fmla="*/ 2464 h 2526"/>
                <a:gd name="T34" fmla="*/ 596 w 2687"/>
                <a:gd name="T35" fmla="*/ 2526 h 2526"/>
                <a:gd name="T36" fmla="*/ 473 w 2687"/>
                <a:gd name="T37" fmla="*/ 2447 h 2526"/>
                <a:gd name="T38" fmla="*/ 459 w 2687"/>
                <a:gd name="T39" fmla="*/ 2358 h 2526"/>
                <a:gd name="T40" fmla="*/ 419 w 2687"/>
                <a:gd name="T41" fmla="*/ 2183 h 2526"/>
                <a:gd name="T42" fmla="*/ 231 w 2687"/>
                <a:gd name="T43" fmla="*/ 1926 h 2526"/>
                <a:gd name="T44" fmla="*/ 29 w 2687"/>
                <a:gd name="T45" fmla="*/ 1496 h 2526"/>
                <a:gd name="T46" fmla="*/ 1 w 2687"/>
                <a:gd name="T47" fmla="*/ 1305 h 2526"/>
                <a:gd name="T48" fmla="*/ 14 w 2687"/>
                <a:gd name="T49" fmla="*/ 1098 h 2526"/>
                <a:gd name="T50" fmla="*/ 94 w 2687"/>
                <a:gd name="T51" fmla="*/ 1041 h 2526"/>
                <a:gd name="T52" fmla="*/ 153 w 2687"/>
                <a:gd name="T53" fmla="*/ 1122 h 2526"/>
                <a:gd name="T54" fmla="*/ 141 w 2687"/>
                <a:gd name="T55" fmla="*/ 1295 h 2526"/>
                <a:gd name="T56" fmla="*/ 163 w 2687"/>
                <a:gd name="T57" fmla="*/ 1457 h 2526"/>
                <a:gd name="T58" fmla="*/ 239 w 2687"/>
                <a:gd name="T59" fmla="*/ 1657 h 2526"/>
                <a:gd name="T60" fmla="*/ 425 w 2687"/>
                <a:gd name="T61" fmla="*/ 1940 h 2526"/>
                <a:gd name="T62" fmla="*/ 573 w 2687"/>
                <a:gd name="T63" fmla="*/ 2197 h 2526"/>
                <a:gd name="T64" fmla="*/ 600 w 2687"/>
                <a:gd name="T65" fmla="*/ 2385 h 2526"/>
                <a:gd name="T66" fmla="*/ 1029 w 2687"/>
                <a:gd name="T67" fmla="*/ 2234 h 2526"/>
                <a:gd name="T68" fmla="*/ 1238 w 2687"/>
                <a:gd name="T69" fmla="*/ 2227 h 2526"/>
                <a:gd name="T70" fmla="*/ 1462 w 2687"/>
                <a:gd name="T71" fmla="*/ 2254 h 2526"/>
                <a:gd name="T72" fmla="*/ 1879 w 2687"/>
                <a:gd name="T73" fmla="*/ 2272 h 2526"/>
                <a:gd name="T74" fmla="*/ 1927 w 2687"/>
                <a:gd name="T75" fmla="*/ 2099 h 2526"/>
                <a:gd name="T76" fmla="*/ 2072 w 2687"/>
                <a:gd name="T77" fmla="*/ 1920 h 2526"/>
                <a:gd name="T78" fmla="*/ 2207 w 2687"/>
                <a:gd name="T79" fmla="*/ 1744 h 2526"/>
                <a:gd name="T80" fmla="*/ 2328 w 2687"/>
                <a:gd name="T81" fmla="*/ 1540 h 2526"/>
                <a:gd name="T82" fmla="*/ 2406 w 2687"/>
                <a:gd name="T83" fmla="*/ 1461 h 2526"/>
                <a:gd name="T84" fmla="*/ 2546 w 2687"/>
                <a:gd name="T85" fmla="*/ 1407 h 2526"/>
                <a:gd name="T86" fmla="*/ 2492 w 2687"/>
                <a:gd name="T87" fmla="*/ 1047 h 2526"/>
                <a:gd name="T88" fmla="*/ 2334 w 2687"/>
                <a:gd name="T89" fmla="*/ 998 h 2526"/>
                <a:gd name="T90" fmla="*/ 2125 w 2687"/>
                <a:gd name="T91" fmla="*/ 652 h 2526"/>
                <a:gd name="T92" fmla="*/ 1993 w 2687"/>
                <a:gd name="T93" fmla="*/ 503 h 2526"/>
                <a:gd name="T94" fmla="*/ 2028 w 2687"/>
                <a:gd name="T95" fmla="*/ 198 h 2526"/>
                <a:gd name="T96" fmla="*/ 2054 w 2687"/>
                <a:gd name="T97" fmla="*/ 141 h 2526"/>
                <a:gd name="T98" fmla="*/ 1850 w 2687"/>
                <a:gd name="T99" fmla="*/ 207 h 2526"/>
                <a:gd name="T100" fmla="*/ 1721 w 2687"/>
                <a:gd name="T101" fmla="*/ 327 h 2526"/>
                <a:gd name="T102" fmla="*/ 1566 w 2687"/>
                <a:gd name="T103" fmla="*/ 334 h 2526"/>
                <a:gd name="T104" fmla="*/ 1356 w 2687"/>
                <a:gd name="T105" fmla="*/ 264 h 2526"/>
                <a:gd name="T106" fmla="*/ 1392 w 2687"/>
                <a:gd name="T107" fmla="*/ 171 h 2526"/>
                <a:gd name="T108" fmla="*/ 1656 w 2687"/>
                <a:gd name="T109" fmla="*/ 182 h 2526"/>
                <a:gd name="T110" fmla="*/ 1843 w 2687"/>
                <a:gd name="T111" fmla="*/ 52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7" h="2526">
                  <a:moveTo>
                    <a:pt x="2063" y="0"/>
                  </a:moveTo>
                  <a:lnTo>
                    <a:pt x="2090" y="5"/>
                  </a:lnTo>
                  <a:lnTo>
                    <a:pt x="2115" y="13"/>
                  </a:lnTo>
                  <a:lnTo>
                    <a:pt x="2139" y="27"/>
                  </a:lnTo>
                  <a:lnTo>
                    <a:pt x="2159" y="45"/>
                  </a:lnTo>
                  <a:lnTo>
                    <a:pt x="2176" y="67"/>
                  </a:lnTo>
                  <a:lnTo>
                    <a:pt x="2188" y="91"/>
                  </a:lnTo>
                  <a:lnTo>
                    <a:pt x="2196" y="118"/>
                  </a:lnTo>
                  <a:lnTo>
                    <a:pt x="2199" y="144"/>
                  </a:lnTo>
                  <a:lnTo>
                    <a:pt x="2196" y="171"/>
                  </a:lnTo>
                  <a:lnTo>
                    <a:pt x="2188" y="197"/>
                  </a:lnTo>
                  <a:lnTo>
                    <a:pt x="2177" y="221"/>
                  </a:lnTo>
                  <a:lnTo>
                    <a:pt x="2153" y="264"/>
                  </a:lnTo>
                  <a:lnTo>
                    <a:pt x="2135" y="305"/>
                  </a:lnTo>
                  <a:lnTo>
                    <a:pt x="2125" y="345"/>
                  </a:lnTo>
                  <a:lnTo>
                    <a:pt x="2119" y="385"/>
                  </a:lnTo>
                  <a:lnTo>
                    <a:pt x="2122" y="425"/>
                  </a:lnTo>
                  <a:lnTo>
                    <a:pt x="2129" y="463"/>
                  </a:lnTo>
                  <a:lnTo>
                    <a:pt x="2189" y="517"/>
                  </a:lnTo>
                  <a:lnTo>
                    <a:pt x="2246" y="575"/>
                  </a:lnTo>
                  <a:lnTo>
                    <a:pt x="2297" y="636"/>
                  </a:lnTo>
                  <a:lnTo>
                    <a:pt x="2342" y="700"/>
                  </a:lnTo>
                  <a:lnTo>
                    <a:pt x="2384" y="765"/>
                  </a:lnTo>
                  <a:lnTo>
                    <a:pt x="2420" y="834"/>
                  </a:lnTo>
                  <a:lnTo>
                    <a:pt x="2450" y="906"/>
                  </a:lnTo>
                  <a:lnTo>
                    <a:pt x="2492" y="906"/>
                  </a:lnTo>
                  <a:lnTo>
                    <a:pt x="2527" y="909"/>
                  </a:lnTo>
                  <a:lnTo>
                    <a:pt x="2560" y="918"/>
                  </a:lnTo>
                  <a:lnTo>
                    <a:pt x="2590" y="932"/>
                  </a:lnTo>
                  <a:lnTo>
                    <a:pt x="2617" y="951"/>
                  </a:lnTo>
                  <a:lnTo>
                    <a:pt x="2641" y="975"/>
                  </a:lnTo>
                  <a:lnTo>
                    <a:pt x="2660" y="1002"/>
                  </a:lnTo>
                  <a:lnTo>
                    <a:pt x="2674" y="1032"/>
                  </a:lnTo>
                  <a:lnTo>
                    <a:pt x="2684" y="1065"/>
                  </a:lnTo>
                  <a:lnTo>
                    <a:pt x="2687" y="1100"/>
                  </a:lnTo>
                  <a:lnTo>
                    <a:pt x="2687" y="1406"/>
                  </a:lnTo>
                  <a:lnTo>
                    <a:pt x="2684" y="1441"/>
                  </a:lnTo>
                  <a:lnTo>
                    <a:pt x="2674" y="1474"/>
                  </a:lnTo>
                  <a:lnTo>
                    <a:pt x="2660" y="1505"/>
                  </a:lnTo>
                  <a:lnTo>
                    <a:pt x="2641" y="1531"/>
                  </a:lnTo>
                  <a:lnTo>
                    <a:pt x="2617" y="1556"/>
                  </a:lnTo>
                  <a:lnTo>
                    <a:pt x="2590" y="1575"/>
                  </a:lnTo>
                  <a:lnTo>
                    <a:pt x="2560" y="1588"/>
                  </a:lnTo>
                  <a:lnTo>
                    <a:pt x="2527" y="1598"/>
                  </a:lnTo>
                  <a:lnTo>
                    <a:pt x="2492" y="1601"/>
                  </a:lnTo>
                  <a:lnTo>
                    <a:pt x="2455" y="1601"/>
                  </a:lnTo>
                  <a:lnTo>
                    <a:pt x="2440" y="1632"/>
                  </a:lnTo>
                  <a:lnTo>
                    <a:pt x="2424" y="1663"/>
                  </a:lnTo>
                  <a:lnTo>
                    <a:pt x="2406" y="1696"/>
                  </a:lnTo>
                  <a:lnTo>
                    <a:pt x="2387" y="1728"/>
                  </a:lnTo>
                  <a:lnTo>
                    <a:pt x="2365" y="1761"/>
                  </a:lnTo>
                  <a:lnTo>
                    <a:pt x="2344" y="1792"/>
                  </a:lnTo>
                  <a:lnTo>
                    <a:pt x="2323" y="1823"/>
                  </a:lnTo>
                  <a:lnTo>
                    <a:pt x="2302" y="1854"/>
                  </a:lnTo>
                  <a:lnTo>
                    <a:pt x="2281" y="1882"/>
                  </a:lnTo>
                  <a:lnTo>
                    <a:pt x="2259" y="1910"/>
                  </a:lnTo>
                  <a:lnTo>
                    <a:pt x="2240" y="1934"/>
                  </a:lnTo>
                  <a:lnTo>
                    <a:pt x="2222" y="1958"/>
                  </a:lnTo>
                  <a:lnTo>
                    <a:pt x="2205" y="1979"/>
                  </a:lnTo>
                  <a:lnTo>
                    <a:pt x="2191" y="1997"/>
                  </a:lnTo>
                  <a:lnTo>
                    <a:pt x="2178" y="2011"/>
                  </a:lnTo>
                  <a:lnTo>
                    <a:pt x="2168" y="2022"/>
                  </a:lnTo>
                  <a:lnTo>
                    <a:pt x="2162" y="2030"/>
                  </a:lnTo>
                  <a:lnTo>
                    <a:pt x="2159" y="2034"/>
                  </a:lnTo>
                  <a:lnTo>
                    <a:pt x="2156" y="2038"/>
                  </a:lnTo>
                  <a:lnTo>
                    <a:pt x="2151" y="2041"/>
                  </a:lnTo>
                  <a:lnTo>
                    <a:pt x="2134" y="2057"/>
                  </a:lnTo>
                  <a:lnTo>
                    <a:pt x="2105" y="2086"/>
                  </a:lnTo>
                  <a:lnTo>
                    <a:pt x="2081" y="2115"/>
                  </a:lnTo>
                  <a:lnTo>
                    <a:pt x="2062" y="2145"/>
                  </a:lnTo>
                  <a:lnTo>
                    <a:pt x="2047" y="2173"/>
                  </a:lnTo>
                  <a:lnTo>
                    <a:pt x="2037" y="2200"/>
                  </a:lnTo>
                  <a:lnTo>
                    <a:pt x="2028" y="2224"/>
                  </a:lnTo>
                  <a:lnTo>
                    <a:pt x="2023" y="2246"/>
                  </a:lnTo>
                  <a:lnTo>
                    <a:pt x="2021" y="2264"/>
                  </a:lnTo>
                  <a:lnTo>
                    <a:pt x="2019" y="2278"/>
                  </a:lnTo>
                  <a:lnTo>
                    <a:pt x="2018" y="2288"/>
                  </a:lnTo>
                  <a:lnTo>
                    <a:pt x="2018" y="2388"/>
                  </a:lnTo>
                  <a:lnTo>
                    <a:pt x="2016" y="2416"/>
                  </a:lnTo>
                  <a:lnTo>
                    <a:pt x="2007" y="2441"/>
                  </a:lnTo>
                  <a:lnTo>
                    <a:pt x="1994" y="2464"/>
                  </a:lnTo>
                  <a:lnTo>
                    <a:pt x="1977" y="2485"/>
                  </a:lnTo>
                  <a:lnTo>
                    <a:pt x="1957" y="2501"/>
                  </a:lnTo>
                  <a:lnTo>
                    <a:pt x="1934" y="2514"/>
                  </a:lnTo>
                  <a:lnTo>
                    <a:pt x="1907" y="2522"/>
                  </a:lnTo>
                  <a:lnTo>
                    <a:pt x="1880" y="2526"/>
                  </a:lnTo>
                  <a:lnTo>
                    <a:pt x="1468" y="2526"/>
                  </a:lnTo>
                  <a:lnTo>
                    <a:pt x="1441" y="2522"/>
                  </a:lnTo>
                  <a:lnTo>
                    <a:pt x="1415" y="2514"/>
                  </a:lnTo>
                  <a:lnTo>
                    <a:pt x="1392" y="2501"/>
                  </a:lnTo>
                  <a:lnTo>
                    <a:pt x="1371" y="2485"/>
                  </a:lnTo>
                  <a:lnTo>
                    <a:pt x="1355" y="2464"/>
                  </a:lnTo>
                  <a:lnTo>
                    <a:pt x="1342" y="2441"/>
                  </a:lnTo>
                  <a:lnTo>
                    <a:pt x="1334" y="2416"/>
                  </a:lnTo>
                  <a:lnTo>
                    <a:pt x="1331" y="2388"/>
                  </a:lnTo>
                  <a:lnTo>
                    <a:pt x="1331" y="2367"/>
                  </a:lnTo>
                  <a:lnTo>
                    <a:pt x="1238" y="2369"/>
                  </a:lnTo>
                  <a:lnTo>
                    <a:pt x="1145" y="2365"/>
                  </a:lnTo>
                  <a:lnTo>
                    <a:pt x="1145" y="2388"/>
                  </a:lnTo>
                  <a:lnTo>
                    <a:pt x="1143" y="2416"/>
                  </a:lnTo>
                  <a:lnTo>
                    <a:pt x="1134" y="2441"/>
                  </a:lnTo>
                  <a:lnTo>
                    <a:pt x="1122" y="2464"/>
                  </a:lnTo>
                  <a:lnTo>
                    <a:pt x="1105" y="2485"/>
                  </a:lnTo>
                  <a:lnTo>
                    <a:pt x="1085" y="2501"/>
                  </a:lnTo>
                  <a:lnTo>
                    <a:pt x="1061" y="2514"/>
                  </a:lnTo>
                  <a:lnTo>
                    <a:pt x="1036" y="2522"/>
                  </a:lnTo>
                  <a:lnTo>
                    <a:pt x="1007" y="2526"/>
                  </a:lnTo>
                  <a:lnTo>
                    <a:pt x="596" y="2526"/>
                  </a:lnTo>
                  <a:lnTo>
                    <a:pt x="570" y="2522"/>
                  </a:lnTo>
                  <a:lnTo>
                    <a:pt x="545" y="2515"/>
                  </a:lnTo>
                  <a:lnTo>
                    <a:pt x="523" y="2503"/>
                  </a:lnTo>
                  <a:lnTo>
                    <a:pt x="503" y="2488"/>
                  </a:lnTo>
                  <a:lnTo>
                    <a:pt x="486" y="2468"/>
                  </a:lnTo>
                  <a:lnTo>
                    <a:pt x="473" y="2447"/>
                  </a:lnTo>
                  <a:lnTo>
                    <a:pt x="463" y="2423"/>
                  </a:lnTo>
                  <a:lnTo>
                    <a:pt x="459" y="2397"/>
                  </a:lnTo>
                  <a:lnTo>
                    <a:pt x="459" y="2393"/>
                  </a:lnTo>
                  <a:lnTo>
                    <a:pt x="459" y="2390"/>
                  </a:lnTo>
                  <a:lnTo>
                    <a:pt x="459" y="2388"/>
                  </a:lnTo>
                  <a:lnTo>
                    <a:pt x="459" y="2358"/>
                  </a:lnTo>
                  <a:lnTo>
                    <a:pt x="457" y="2338"/>
                  </a:lnTo>
                  <a:lnTo>
                    <a:pt x="454" y="2313"/>
                  </a:lnTo>
                  <a:lnTo>
                    <a:pt x="450" y="2284"/>
                  </a:lnTo>
                  <a:lnTo>
                    <a:pt x="442" y="2253"/>
                  </a:lnTo>
                  <a:lnTo>
                    <a:pt x="433" y="2219"/>
                  </a:lnTo>
                  <a:lnTo>
                    <a:pt x="419" y="2183"/>
                  </a:lnTo>
                  <a:lnTo>
                    <a:pt x="402" y="2146"/>
                  </a:lnTo>
                  <a:lnTo>
                    <a:pt x="381" y="2109"/>
                  </a:lnTo>
                  <a:lnTo>
                    <a:pt x="355" y="2073"/>
                  </a:lnTo>
                  <a:lnTo>
                    <a:pt x="323" y="2037"/>
                  </a:lnTo>
                  <a:lnTo>
                    <a:pt x="277" y="1984"/>
                  </a:lnTo>
                  <a:lnTo>
                    <a:pt x="231" y="1926"/>
                  </a:lnTo>
                  <a:lnTo>
                    <a:pt x="189" y="1862"/>
                  </a:lnTo>
                  <a:lnTo>
                    <a:pt x="149" y="1792"/>
                  </a:lnTo>
                  <a:lnTo>
                    <a:pt x="112" y="1717"/>
                  </a:lnTo>
                  <a:lnTo>
                    <a:pt x="78" y="1645"/>
                  </a:lnTo>
                  <a:lnTo>
                    <a:pt x="51" y="1572"/>
                  </a:lnTo>
                  <a:lnTo>
                    <a:pt x="29" y="1496"/>
                  </a:lnTo>
                  <a:lnTo>
                    <a:pt x="20" y="1462"/>
                  </a:lnTo>
                  <a:lnTo>
                    <a:pt x="13" y="1427"/>
                  </a:lnTo>
                  <a:lnTo>
                    <a:pt x="7" y="1393"/>
                  </a:lnTo>
                  <a:lnTo>
                    <a:pt x="4" y="1361"/>
                  </a:lnTo>
                  <a:lnTo>
                    <a:pt x="2" y="1331"/>
                  </a:lnTo>
                  <a:lnTo>
                    <a:pt x="1" y="1305"/>
                  </a:lnTo>
                  <a:lnTo>
                    <a:pt x="0" y="1285"/>
                  </a:lnTo>
                  <a:lnTo>
                    <a:pt x="0" y="1269"/>
                  </a:lnTo>
                  <a:lnTo>
                    <a:pt x="0" y="1260"/>
                  </a:lnTo>
                  <a:lnTo>
                    <a:pt x="2" y="1206"/>
                  </a:lnTo>
                  <a:lnTo>
                    <a:pt x="6" y="1151"/>
                  </a:lnTo>
                  <a:lnTo>
                    <a:pt x="14" y="1098"/>
                  </a:lnTo>
                  <a:lnTo>
                    <a:pt x="19" y="1081"/>
                  </a:lnTo>
                  <a:lnTo>
                    <a:pt x="30" y="1065"/>
                  </a:lnTo>
                  <a:lnTo>
                    <a:pt x="42" y="1053"/>
                  </a:lnTo>
                  <a:lnTo>
                    <a:pt x="58" y="1045"/>
                  </a:lnTo>
                  <a:lnTo>
                    <a:pt x="76" y="1040"/>
                  </a:lnTo>
                  <a:lnTo>
                    <a:pt x="94" y="1041"/>
                  </a:lnTo>
                  <a:lnTo>
                    <a:pt x="112" y="1047"/>
                  </a:lnTo>
                  <a:lnTo>
                    <a:pt x="128" y="1056"/>
                  </a:lnTo>
                  <a:lnTo>
                    <a:pt x="140" y="1069"/>
                  </a:lnTo>
                  <a:lnTo>
                    <a:pt x="148" y="1085"/>
                  </a:lnTo>
                  <a:lnTo>
                    <a:pt x="153" y="1103"/>
                  </a:lnTo>
                  <a:lnTo>
                    <a:pt x="153" y="1122"/>
                  </a:lnTo>
                  <a:lnTo>
                    <a:pt x="144" y="1192"/>
                  </a:lnTo>
                  <a:lnTo>
                    <a:pt x="141" y="1262"/>
                  </a:lnTo>
                  <a:lnTo>
                    <a:pt x="141" y="1265"/>
                  </a:lnTo>
                  <a:lnTo>
                    <a:pt x="141" y="1268"/>
                  </a:lnTo>
                  <a:lnTo>
                    <a:pt x="141" y="1279"/>
                  </a:lnTo>
                  <a:lnTo>
                    <a:pt x="141" y="1295"/>
                  </a:lnTo>
                  <a:lnTo>
                    <a:pt x="142" y="1316"/>
                  </a:lnTo>
                  <a:lnTo>
                    <a:pt x="144" y="1342"/>
                  </a:lnTo>
                  <a:lnTo>
                    <a:pt x="146" y="1369"/>
                  </a:lnTo>
                  <a:lnTo>
                    <a:pt x="151" y="1399"/>
                  </a:lnTo>
                  <a:lnTo>
                    <a:pt x="156" y="1427"/>
                  </a:lnTo>
                  <a:lnTo>
                    <a:pt x="163" y="1457"/>
                  </a:lnTo>
                  <a:lnTo>
                    <a:pt x="164" y="1459"/>
                  </a:lnTo>
                  <a:lnTo>
                    <a:pt x="165" y="1462"/>
                  </a:lnTo>
                  <a:lnTo>
                    <a:pt x="184" y="1529"/>
                  </a:lnTo>
                  <a:lnTo>
                    <a:pt x="208" y="1594"/>
                  </a:lnTo>
                  <a:lnTo>
                    <a:pt x="237" y="1655"/>
                  </a:lnTo>
                  <a:lnTo>
                    <a:pt x="239" y="1657"/>
                  </a:lnTo>
                  <a:lnTo>
                    <a:pt x="239" y="1658"/>
                  </a:lnTo>
                  <a:lnTo>
                    <a:pt x="272" y="1725"/>
                  </a:lnTo>
                  <a:lnTo>
                    <a:pt x="307" y="1786"/>
                  </a:lnTo>
                  <a:lnTo>
                    <a:pt x="346" y="1843"/>
                  </a:lnTo>
                  <a:lnTo>
                    <a:pt x="384" y="1894"/>
                  </a:lnTo>
                  <a:lnTo>
                    <a:pt x="425" y="1940"/>
                  </a:lnTo>
                  <a:lnTo>
                    <a:pt x="462" y="1982"/>
                  </a:lnTo>
                  <a:lnTo>
                    <a:pt x="494" y="2025"/>
                  </a:lnTo>
                  <a:lnTo>
                    <a:pt x="521" y="2069"/>
                  </a:lnTo>
                  <a:lnTo>
                    <a:pt x="542" y="2113"/>
                  </a:lnTo>
                  <a:lnTo>
                    <a:pt x="560" y="2155"/>
                  </a:lnTo>
                  <a:lnTo>
                    <a:pt x="573" y="2197"/>
                  </a:lnTo>
                  <a:lnTo>
                    <a:pt x="583" y="2235"/>
                  </a:lnTo>
                  <a:lnTo>
                    <a:pt x="591" y="2271"/>
                  </a:lnTo>
                  <a:lnTo>
                    <a:pt x="596" y="2303"/>
                  </a:lnTo>
                  <a:lnTo>
                    <a:pt x="598" y="2331"/>
                  </a:lnTo>
                  <a:lnTo>
                    <a:pt x="600" y="2354"/>
                  </a:lnTo>
                  <a:lnTo>
                    <a:pt x="600" y="2385"/>
                  </a:lnTo>
                  <a:lnTo>
                    <a:pt x="1005" y="2385"/>
                  </a:lnTo>
                  <a:lnTo>
                    <a:pt x="1005" y="2287"/>
                  </a:lnTo>
                  <a:lnTo>
                    <a:pt x="1007" y="2272"/>
                  </a:lnTo>
                  <a:lnTo>
                    <a:pt x="1011" y="2257"/>
                  </a:lnTo>
                  <a:lnTo>
                    <a:pt x="1019" y="2244"/>
                  </a:lnTo>
                  <a:lnTo>
                    <a:pt x="1029" y="2234"/>
                  </a:lnTo>
                  <a:lnTo>
                    <a:pt x="1042" y="2224"/>
                  </a:lnTo>
                  <a:lnTo>
                    <a:pt x="1056" y="2219"/>
                  </a:lnTo>
                  <a:lnTo>
                    <a:pt x="1070" y="2216"/>
                  </a:lnTo>
                  <a:lnTo>
                    <a:pt x="1086" y="2216"/>
                  </a:lnTo>
                  <a:lnTo>
                    <a:pt x="1161" y="2224"/>
                  </a:lnTo>
                  <a:lnTo>
                    <a:pt x="1238" y="2227"/>
                  </a:lnTo>
                  <a:lnTo>
                    <a:pt x="1317" y="2226"/>
                  </a:lnTo>
                  <a:lnTo>
                    <a:pt x="1394" y="2221"/>
                  </a:lnTo>
                  <a:lnTo>
                    <a:pt x="1414" y="2221"/>
                  </a:lnTo>
                  <a:lnTo>
                    <a:pt x="1432" y="2227"/>
                  </a:lnTo>
                  <a:lnTo>
                    <a:pt x="1449" y="2238"/>
                  </a:lnTo>
                  <a:lnTo>
                    <a:pt x="1462" y="2254"/>
                  </a:lnTo>
                  <a:lnTo>
                    <a:pt x="1470" y="2271"/>
                  </a:lnTo>
                  <a:lnTo>
                    <a:pt x="1473" y="2291"/>
                  </a:lnTo>
                  <a:lnTo>
                    <a:pt x="1473" y="2386"/>
                  </a:lnTo>
                  <a:lnTo>
                    <a:pt x="1878" y="2386"/>
                  </a:lnTo>
                  <a:lnTo>
                    <a:pt x="1878" y="2287"/>
                  </a:lnTo>
                  <a:lnTo>
                    <a:pt x="1879" y="2272"/>
                  </a:lnTo>
                  <a:lnTo>
                    <a:pt x="1881" y="2252"/>
                  </a:lnTo>
                  <a:lnTo>
                    <a:pt x="1884" y="2227"/>
                  </a:lnTo>
                  <a:lnTo>
                    <a:pt x="1890" y="2199"/>
                  </a:lnTo>
                  <a:lnTo>
                    <a:pt x="1899" y="2168"/>
                  </a:lnTo>
                  <a:lnTo>
                    <a:pt x="1911" y="2134"/>
                  </a:lnTo>
                  <a:lnTo>
                    <a:pt x="1927" y="2099"/>
                  </a:lnTo>
                  <a:lnTo>
                    <a:pt x="1948" y="2063"/>
                  </a:lnTo>
                  <a:lnTo>
                    <a:pt x="1972" y="2026"/>
                  </a:lnTo>
                  <a:lnTo>
                    <a:pt x="2003" y="1989"/>
                  </a:lnTo>
                  <a:lnTo>
                    <a:pt x="2040" y="1952"/>
                  </a:lnTo>
                  <a:lnTo>
                    <a:pt x="2056" y="1940"/>
                  </a:lnTo>
                  <a:lnTo>
                    <a:pt x="2072" y="1920"/>
                  </a:lnTo>
                  <a:lnTo>
                    <a:pt x="2091" y="1897"/>
                  </a:lnTo>
                  <a:lnTo>
                    <a:pt x="2112" y="1871"/>
                  </a:lnTo>
                  <a:lnTo>
                    <a:pt x="2134" y="1842"/>
                  </a:lnTo>
                  <a:lnTo>
                    <a:pt x="2159" y="1812"/>
                  </a:lnTo>
                  <a:lnTo>
                    <a:pt x="2183" y="1779"/>
                  </a:lnTo>
                  <a:lnTo>
                    <a:pt x="2207" y="1744"/>
                  </a:lnTo>
                  <a:lnTo>
                    <a:pt x="2232" y="1709"/>
                  </a:lnTo>
                  <a:lnTo>
                    <a:pt x="2255" y="1674"/>
                  </a:lnTo>
                  <a:lnTo>
                    <a:pt x="2276" y="1639"/>
                  </a:lnTo>
                  <a:lnTo>
                    <a:pt x="2297" y="1604"/>
                  </a:lnTo>
                  <a:lnTo>
                    <a:pt x="2314" y="1571"/>
                  </a:lnTo>
                  <a:lnTo>
                    <a:pt x="2328" y="1540"/>
                  </a:lnTo>
                  <a:lnTo>
                    <a:pt x="2338" y="1511"/>
                  </a:lnTo>
                  <a:lnTo>
                    <a:pt x="2346" y="1494"/>
                  </a:lnTo>
                  <a:lnTo>
                    <a:pt x="2357" y="1480"/>
                  </a:lnTo>
                  <a:lnTo>
                    <a:pt x="2372" y="1470"/>
                  </a:lnTo>
                  <a:lnTo>
                    <a:pt x="2388" y="1463"/>
                  </a:lnTo>
                  <a:lnTo>
                    <a:pt x="2406" y="1461"/>
                  </a:lnTo>
                  <a:lnTo>
                    <a:pt x="2492" y="1461"/>
                  </a:lnTo>
                  <a:lnTo>
                    <a:pt x="2509" y="1458"/>
                  </a:lnTo>
                  <a:lnTo>
                    <a:pt x="2523" y="1451"/>
                  </a:lnTo>
                  <a:lnTo>
                    <a:pt x="2535" y="1439"/>
                  </a:lnTo>
                  <a:lnTo>
                    <a:pt x="2544" y="1424"/>
                  </a:lnTo>
                  <a:lnTo>
                    <a:pt x="2546" y="1407"/>
                  </a:lnTo>
                  <a:lnTo>
                    <a:pt x="2546" y="1101"/>
                  </a:lnTo>
                  <a:lnTo>
                    <a:pt x="2544" y="1084"/>
                  </a:lnTo>
                  <a:lnTo>
                    <a:pt x="2535" y="1069"/>
                  </a:lnTo>
                  <a:lnTo>
                    <a:pt x="2523" y="1057"/>
                  </a:lnTo>
                  <a:lnTo>
                    <a:pt x="2509" y="1049"/>
                  </a:lnTo>
                  <a:lnTo>
                    <a:pt x="2492" y="1047"/>
                  </a:lnTo>
                  <a:lnTo>
                    <a:pt x="2400" y="1047"/>
                  </a:lnTo>
                  <a:lnTo>
                    <a:pt x="2384" y="1045"/>
                  </a:lnTo>
                  <a:lnTo>
                    <a:pt x="2368" y="1038"/>
                  </a:lnTo>
                  <a:lnTo>
                    <a:pt x="2353" y="1028"/>
                  </a:lnTo>
                  <a:lnTo>
                    <a:pt x="2342" y="1015"/>
                  </a:lnTo>
                  <a:lnTo>
                    <a:pt x="2334" y="998"/>
                  </a:lnTo>
                  <a:lnTo>
                    <a:pt x="2311" y="936"/>
                  </a:lnTo>
                  <a:lnTo>
                    <a:pt x="2283" y="874"/>
                  </a:lnTo>
                  <a:lnTo>
                    <a:pt x="2250" y="815"/>
                  </a:lnTo>
                  <a:lnTo>
                    <a:pt x="2213" y="759"/>
                  </a:lnTo>
                  <a:lnTo>
                    <a:pt x="2170" y="704"/>
                  </a:lnTo>
                  <a:lnTo>
                    <a:pt x="2125" y="652"/>
                  </a:lnTo>
                  <a:lnTo>
                    <a:pt x="2074" y="602"/>
                  </a:lnTo>
                  <a:lnTo>
                    <a:pt x="2020" y="556"/>
                  </a:lnTo>
                  <a:lnTo>
                    <a:pt x="2009" y="544"/>
                  </a:lnTo>
                  <a:lnTo>
                    <a:pt x="2001" y="533"/>
                  </a:lnTo>
                  <a:lnTo>
                    <a:pt x="1995" y="518"/>
                  </a:lnTo>
                  <a:lnTo>
                    <a:pt x="1993" y="503"/>
                  </a:lnTo>
                  <a:lnTo>
                    <a:pt x="1983" y="453"/>
                  </a:lnTo>
                  <a:lnTo>
                    <a:pt x="1980" y="402"/>
                  </a:lnTo>
                  <a:lnTo>
                    <a:pt x="1982" y="352"/>
                  </a:lnTo>
                  <a:lnTo>
                    <a:pt x="1991" y="301"/>
                  </a:lnTo>
                  <a:lnTo>
                    <a:pt x="2006" y="249"/>
                  </a:lnTo>
                  <a:lnTo>
                    <a:pt x="2028" y="198"/>
                  </a:lnTo>
                  <a:lnTo>
                    <a:pt x="2057" y="147"/>
                  </a:lnTo>
                  <a:lnTo>
                    <a:pt x="2058" y="146"/>
                  </a:lnTo>
                  <a:lnTo>
                    <a:pt x="2058" y="145"/>
                  </a:lnTo>
                  <a:lnTo>
                    <a:pt x="2057" y="143"/>
                  </a:lnTo>
                  <a:lnTo>
                    <a:pt x="2056" y="142"/>
                  </a:lnTo>
                  <a:lnTo>
                    <a:pt x="2054" y="141"/>
                  </a:lnTo>
                  <a:lnTo>
                    <a:pt x="2053" y="141"/>
                  </a:lnTo>
                  <a:lnTo>
                    <a:pt x="2004" y="150"/>
                  </a:lnTo>
                  <a:lnTo>
                    <a:pt x="1959" y="160"/>
                  </a:lnTo>
                  <a:lnTo>
                    <a:pt x="1919" y="174"/>
                  </a:lnTo>
                  <a:lnTo>
                    <a:pt x="1883" y="190"/>
                  </a:lnTo>
                  <a:lnTo>
                    <a:pt x="1850" y="207"/>
                  </a:lnTo>
                  <a:lnTo>
                    <a:pt x="1822" y="226"/>
                  </a:lnTo>
                  <a:lnTo>
                    <a:pt x="1795" y="246"/>
                  </a:lnTo>
                  <a:lnTo>
                    <a:pt x="1773" y="266"/>
                  </a:lnTo>
                  <a:lnTo>
                    <a:pt x="1753" y="287"/>
                  </a:lnTo>
                  <a:lnTo>
                    <a:pt x="1736" y="307"/>
                  </a:lnTo>
                  <a:lnTo>
                    <a:pt x="1721" y="327"/>
                  </a:lnTo>
                  <a:lnTo>
                    <a:pt x="1709" y="341"/>
                  </a:lnTo>
                  <a:lnTo>
                    <a:pt x="1694" y="351"/>
                  </a:lnTo>
                  <a:lnTo>
                    <a:pt x="1677" y="356"/>
                  </a:lnTo>
                  <a:lnTo>
                    <a:pt x="1659" y="358"/>
                  </a:lnTo>
                  <a:lnTo>
                    <a:pt x="1641" y="355"/>
                  </a:lnTo>
                  <a:lnTo>
                    <a:pt x="1566" y="334"/>
                  </a:lnTo>
                  <a:lnTo>
                    <a:pt x="1490" y="317"/>
                  </a:lnTo>
                  <a:lnTo>
                    <a:pt x="1412" y="305"/>
                  </a:lnTo>
                  <a:lnTo>
                    <a:pt x="1393" y="301"/>
                  </a:lnTo>
                  <a:lnTo>
                    <a:pt x="1377" y="291"/>
                  </a:lnTo>
                  <a:lnTo>
                    <a:pt x="1365" y="279"/>
                  </a:lnTo>
                  <a:lnTo>
                    <a:pt x="1356" y="264"/>
                  </a:lnTo>
                  <a:lnTo>
                    <a:pt x="1351" y="246"/>
                  </a:lnTo>
                  <a:lnTo>
                    <a:pt x="1350" y="227"/>
                  </a:lnTo>
                  <a:lnTo>
                    <a:pt x="1355" y="209"/>
                  </a:lnTo>
                  <a:lnTo>
                    <a:pt x="1363" y="193"/>
                  </a:lnTo>
                  <a:lnTo>
                    <a:pt x="1376" y="180"/>
                  </a:lnTo>
                  <a:lnTo>
                    <a:pt x="1392" y="171"/>
                  </a:lnTo>
                  <a:lnTo>
                    <a:pt x="1409" y="165"/>
                  </a:lnTo>
                  <a:lnTo>
                    <a:pt x="1428" y="165"/>
                  </a:lnTo>
                  <a:lnTo>
                    <a:pt x="1498" y="175"/>
                  </a:lnTo>
                  <a:lnTo>
                    <a:pt x="1568" y="189"/>
                  </a:lnTo>
                  <a:lnTo>
                    <a:pt x="1636" y="206"/>
                  </a:lnTo>
                  <a:lnTo>
                    <a:pt x="1656" y="182"/>
                  </a:lnTo>
                  <a:lnTo>
                    <a:pt x="1681" y="158"/>
                  </a:lnTo>
                  <a:lnTo>
                    <a:pt x="1707" y="135"/>
                  </a:lnTo>
                  <a:lnTo>
                    <a:pt x="1736" y="113"/>
                  </a:lnTo>
                  <a:lnTo>
                    <a:pt x="1769" y="91"/>
                  </a:lnTo>
                  <a:lnTo>
                    <a:pt x="1804" y="70"/>
                  </a:lnTo>
                  <a:lnTo>
                    <a:pt x="1843" y="52"/>
                  </a:lnTo>
                  <a:lnTo>
                    <a:pt x="1885" y="35"/>
                  </a:lnTo>
                  <a:lnTo>
                    <a:pt x="1932" y="22"/>
                  </a:lnTo>
                  <a:lnTo>
                    <a:pt x="1982" y="10"/>
                  </a:lnTo>
                  <a:lnTo>
                    <a:pt x="2036" y="1"/>
                  </a:lnTo>
                  <a:lnTo>
                    <a:pt x="20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80"/>
            <p:cNvSpPr>
              <a:spLocks noEditPoints="1"/>
            </p:cNvSpPr>
            <p:nvPr/>
          </p:nvSpPr>
          <p:spPr bwMode="auto">
            <a:xfrm>
              <a:off x="10991850" y="4359275"/>
              <a:ext cx="182562" cy="182562"/>
            </a:xfrm>
            <a:custGeom>
              <a:avLst/>
              <a:gdLst>
                <a:gd name="T0" fmla="*/ 528 w 1158"/>
                <a:gd name="T1" fmla="*/ 144 h 1155"/>
                <a:gd name="T2" fmla="*/ 432 w 1158"/>
                <a:gd name="T3" fmla="*/ 166 h 1155"/>
                <a:gd name="T4" fmla="*/ 344 w 1158"/>
                <a:gd name="T5" fmla="*/ 208 h 1155"/>
                <a:gd name="T6" fmla="*/ 270 w 1158"/>
                <a:gd name="T7" fmla="*/ 269 h 1155"/>
                <a:gd name="T8" fmla="*/ 209 w 1158"/>
                <a:gd name="T9" fmla="*/ 344 h 1155"/>
                <a:gd name="T10" fmla="*/ 167 w 1158"/>
                <a:gd name="T11" fmla="*/ 431 h 1155"/>
                <a:gd name="T12" fmla="*/ 143 w 1158"/>
                <a:gd name="T13" fmla="*/ 527 h 1155"/>
                <a:gd name="T14" fmla="*/ 143 w 1158"/>
                <a:gd name="T15" fmla="*/ 628 h 1155"/>
                <a:gd name="T16" fmla="*/ 167 w 1158"/>
                <a:gd name="T17" fmla="*/ 725 h 1155"/>
                <a:gd name="T18" fmla="*/ 209 w 1158"/>
                <a:gd name="T19" fmla="*/ 813 h 1155"/>
                <a:gd name="T20" fmla="*/ 270 w 1158"/>
                <a:gd name="T21" fmla="*/ 887 h 1155"/>
                <a:gd name="T22" fmla="*/ 344 w 1158"/>
                <a:gd name="T23" fmla="*/ 947 h 1155"/>
                <a:gd name="T24" fmla="*/ 432 w 1158"/>
                <a:gd name="T25" fmla="*/ 989 h 1155"/>
                <a:gd name="T26" fmla="*/ 528 w 1158"/>
                <a:gd name="T27" fmla="*/ 1012 h 1155"/>
                <a:gd name="T28" fmla="*/ 630 w 1158"/>
                <a:gd name="T29" fmla="*/ 1012 h 1155"/>
                <a:gd name="T30" fmla="*/ 727 w 1158"/>
                <a:gd name="T31" fmla="*/ 989 h 1155"/>
                <a:gd name="T32" fmla="*/ 814 w 1158"/>
                <a:gd name="T33" fmla="*/ 947 h 1155"/>
                <a:gd name="T34" fmla="*/ 889 w 1158"/>
                <a:gd name="T35" fmla="*/ 887 h 1155"/>
                <a:gd name="T36" fmla="*/ 949 w 1158"/>
                <a:gd name="T37" fmla="*/ 813 h 1155"/>
                <a:gd name="T38" fmla="*/ 992 w 1158"/>
                <a:gd name="T39" fmla="*/ 725 h 1155"/>
                <a:gd name="T40" fmla="*/ 1014 w 1158"/>
                <a:gd name="T41" fmla="*/ 628 h 1155"/>
                <a:gd name="T42" fmla="*/ 1014 w 1158"/>
                <a:gd name="T43" fmla="*/ 527 h 1155"/>
                <a:gd name="T44" fmla="*/ 992 w 1158"/>
                <a:gd name="T45" fmla="*/ 431 h 1155"/>
                <a:gd name="T46" fmla="*/ 949 w 1158"/>
                <a:gd name="T47" fmla="*/ 344 h 1155"/>
                <a:gd name="T48" fmla="*/ 889 w 1158"/>
                <a:gd name="T49" fmla="*/ 269 h 1155"/>
                <a:gd name="T50" fmla="*/ 814 w 1158"/>
                <a:gd name="T51" fmla="*/ 208 h 1155"/>
                <a:gd name="T52" fmla="*/ 727 w 1158"/>
                <a:gd name="T53" fmla="*/ 166 h 1155"/>
                <a:gd name="T54" fmla="*/ 630 w 1158"/>
                <a:gd name="T55" fmla="*/ 144 h 1155"/>
                <a:gd name="T56" fmla="*/ 579 w 1158"/>
                <a:gd name="T57" fmla="*/ 0 h 1155"/>
                <a:gd name="T58" fmla="*/ 696 w 1158"/>
                <a:gd name="T59" fmla="*/ 12 h 1155"/>
                <a:gd name="T60" fmla="*/ 804 w 1158"/>
                <a:gd name="T61" fmla="*/ 46 h 1155"/>
                <a:gd name="T62" fmla="*/ 903 w 1158"/>
                <a:gd name="T63" fmla="*/ 100 h 1155"/>
                <a:gd name="T64" fmla="*/ 989 w 1158"/>
                <a:gd name="T65" fmla="*/ 169 h 1155"/>
                <a:gd name="T66" fmla="*/ 1060 w 1158"/>
                <a:gd name="T67" fmla="*/ 255 h 1155"/>
                <a:gd name="T68" fmla="*/ 1113 w 1158"/>
                <a:gd name="T69" fmla="*/ 353 h 1155"/>
                <a:gd name="T70" fmla="*/ 1146 w 1158"/>
                <a:gd name="T71" fmla="*/ 461 h 1155"/>
                <a:gd name="T72" fmla="*/ 1158 w 1158"/>
                <a:gd name="T73" fmla="*/ 578 h 1155"/>
                <a:gd name="T74" fmla="*/ 1146 w 1158"/>
                <a:gd name="T75" fmla="*/ 694 h 1155"/>
                <a:gd name="T76" fmla="*/ 1113 w 1158"/>
                <a:gd name="T77" fmla="*/ 803 h 1155"/>
                <a:gd name="T78" fmla="*/ 1058 w 1158"/>
                <a:gd name="T79" fmla="*/ 900 h 1155"/>
                <a:gd name="T80" fmla="*/ 989 w 1158"/>
                <a:gd name="T81" fmla="*/ 986 h 1155"/>
                <a:gd name="T82" fmla="*/ 903 w 1158"/>
                <a:gd name="T83" fmla="*/ 1057 h 1155"/>
                <a:gd name="T84" fmla="*/ 804 w 1158"/>
                <a:gd name="T85" fmla="*/ 1110 h 1155"/>
                <a:gd name="T86" fmla="*/ 696 w 1158"/>
                <a:gd name="T87" fmla="*/ 1144 h 1155"/>
                <a:gd name="T88" fmla="*/ 579 w 1158"/>
                <a:gd name="T89" fmla="*/ 1155 h 1155"/>
                <a:gd name="T90" fmla="*/ 463 w 1158"/>
                <a:gd name="T91" fmla="*/ 1144 h 1155"/>
                <a:gd name="T92" fmla="*/ 353 w 1158"/>
                <a:gd name="T93" fmla="*/ 1110 h 1155"/>
                <a:gd name="T94" fmla="*/ 256 w 1158"/>
                <a:gd name="T95" fmla="*/ 1057 h 1155"/>
                <a:gd name="T96" fmla="*/ 170 w 1158"/>
                <a:gd name="T97" fmla="*/ 986 h 1155"/>
                <a:gd name="T98" fmla="*/ 99 w 1158"/>
                <a:gd name="T99" fmla="*/ 900 h 1155"/>
                <a:gd name="T100" fmla="*/ 46 w 1158"/>
                <a:gd name="T101" fmla="*/ 802 h 1155"/>
                <a:gd name="T102" fmla="*/ 12 w 1158"/>
                <a:gd name="T103" fmla="*/ 694 h 1155"/>
                <a:gd name="T104" fmla="*/ 0 w 1158"/>
                <a:gd name="T105" fmla="*/ 578 h 1155"/>
                <a:gd name="T106" fmla="*/ 12 w 1158"/>
                <a:gd name="T107" fmla="*/ 461 h 1155"/>
                <a:gd name="T108" fmla="*/ 46 w 1158"/>
                <a:gd name="T109" fmla="*/ 353 h 1155"/>
                <a:gd name="T110" fmla="*/ 99 w 1158"/>
                <a:gd name="T111" fmla="*/ 255 h 1155"/>
                <a:gd name="T112" fmla="*/ 170 w 1158"/>
                <a:gd name="T113" fmla="*/ 169 h 1155"/>
                <a:gd name="T114" fmla="*/ 256 w 1158"/>
                <a:gd name="T115" fmla="*/ 98 h 1155"/>
                <a:gd name="T116" fmla="*/ 354 w 1158"/>
                <a:gd name="T117" fmla="*/ 46 h 1155"/>
                <a:gd name="T118" fmla="*/ 463 w 1158"/>
                <a:gd name="T119" fmla="*/ 12 h 1155"/>
                <a:gd name="T120" fmla="*/ 579 w 1158"/>
                <a:gd name="T121" fmla="*/ 0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8" h="1155">
                  <a:moveTo>
                    <a:pt x="579" y="141"/>
                  </a:moveTo>
                  <a:lnTo>
                    <a:pt x="528" y="144"/>
                  </a:lnTo>
                  <a:lnTo>
                    <a:pt x="479" y="152"/>
                  </a:lnTo>
                  <a:lnTo>
                    <a:pt x="432" y="166"/>
                  </a:lnTo>
                  <a:lnTo>
                    <a:pt x="386" y="185"/>
                  </a:lnTo>
                  <a:lnTo>
                    <a:pt x="344" y="208"/>
                  </a:lnTo>
                  <a:lnTo>
                    <a:pt x="305" y="237"/>
                  </a:lnTo>
                  <a:lnTo>
                    <a:pt x="270" y="269"/>
                  </a:lnTo>
                  <a:lnTo>
                    <a:pt x="237" y="305"/>
                  </a:lnTo>
                  <a:lnTo>
                    <a:pt x="209" y="344"/>
                  </a:lnTo>
                  <a:lnTo>
                    <a:pt x="185" y="386"/>
                  </a:lnTo>
                  <a:lnTo>
                    <a:pt x="167" y="431"/>
                  </a:lnTo>
                  <a:lnTo>
                    <a:pt x="152" y="478"/>
                  </a:lnTo>
                  <a:lnTo>
                    <a:pt x="143" y="527"/>
                  </a:lnTo>
                  <a:lnTo>
                    <a:pt x="140" y="578"/>
                  </a:lnTo>
                  <a:lnTo>
                    <a:pt x="143" y="628"/>
                  </a:lnTo>
                  <a:lnTo>
                    <a:pt x="152" y="678"/>
                  </a:lnTo>
                  <a:lnTo>
                    <a:pt x="167" y="725"/>
                  </a:lnTo>
                  <a:lnTo>
                    <a:pt x="185" y="770"/>
                  </a:lnTo>
                  <a:lnTo>
                    <a:pt x="209" y="813"/>
                  </a:lnTo>
                  <a:lnTo>
                    <a:pt x="237" y="852"/>
                  </a:lnTo>
                  <a:lnTo>
                    <a:pt x="270" y="887"/>
                  </a:lnTo>
                  <a:lnTo>
                    <a:pt x="305" y="919"/>
                  </a:lnTo>
                  <a:lnTo>
                    <a:pt x="344" y="947"/>
                  </a:lnTo>
                  <a:lnTo>
                    <a:pt x="386" y="970"/>
                  </a:lnTo>
                  <a:lnTo>
                    <a:pt x="432" y="989"/>
                  </a:lnTo>
                  <a:lnTo>
                    <a:pt x="479" y="1004"/>
                  </a:lnTo>
                  <a:lnTo>
                    <a:pt x="528" y="1012"/>
                  </a:lnTo>
                  <a:lnTo>
                    <a:pt x="579" y="1016"/>
                  </a:lnTo>
                  <a:lnTo>
                    <a:pt x="630" y="1012"/>
                  </a:lnTo>
                  <a:lnTo>
                    <a:pt x="679" y="1004"/>
                  </a:lnTo>
                  <a:lnTo>
                    <a:pt x="727" y="989"/>
                  </a:lnTo>
                  <a:lnTo>
                    <a:pt x="771" y="970"/>
                  </a:lnTo>
                  <a:lnTo>
                    <a:pt x="814" y="947"/>
                  </a:lnTo>
                  <a:lnTo>
                    <a:pt x="853" y="919"/>
                  </a:lnTo>
                  <a:lnTo>
                    <a:pt x="889" y="887"/>
                  </a:lnTo>
                  <a:lnTo>
                    <a:pt x="921" y="852"/>
                  </a:lnTo>
                  <a:lnTo>
                    <a:pt x="949" y="813"/>
                  </a:lnTo>
                  <a:lnTo>
                    <a:pt x="973" y="770"/>
                  </a:lnTo>
                  <a:lnTo>
                    <a:pt x="992" y="725"/>
                  </a:lnTo>
                  <a:lnTo>
                    <a:pt x="1005" y="678"/>
                  </a:lnTo>
                  <a:lnTo>
                    <a:pt x="1014" y="628"/>
                  </a:lnTo>
                  <a:lnTo>
                    <a:pt x="1017" y="578"/>
                  </a:lnTo>
                  <a:lnTo>
                    <a:pt x="1014" y="527"/>
                  </a:lnTo>
                  <a:lnTo>
                    <a:pt x="1005" y="478"/>
                  </a:lnTo>
                  <a:lnTo>
                    <a:pt x="992" y="431"/>
                  </a:lnTo>
                  <a:lnTo>
                    <a:pt x="973" y="386"/>
                  </a:lnTo>
                  <a:lnTo>
                    <a:pt x="949" y="344"/>
                  </a:lnTo>
                  <a:lnTo>
                    <a:pt x="921" y="305"/>
                  </a:lnTo>
                  <a:lnTo>
                    <a:pt x="889" y="269"/>
                  </a:lnTo>
                  <a:lnTo>
                    <a:pt x="853" y="237"/>
                  </a:lnTo>
                  <a:lnTo>
                    <a:pt x="814" y="208"/>
                  </a:lnTo>
                  <a:lnTo>
                    <a:pt x="771" y="185"/>
                  </a:lnTo>
                  <a:lnTo>
                    <a:pt x="727" y="166"/>
                  </a:lnTo>
                  <a:lnTo>
                    <a:pt x="679" y="152"/>
                  </a:lnTo>
                  <a:lnTo>
                    <a:pt x="630" y="144"/>
                  </a:lnTo>
                  <a:lnTo>
                    <a:pt x="579" y="141"/>
                  </a:lnTo>
                  <a:close/>
                  <a:moveTo>
                    <a:pt x="579" y="0"/>
                  </a:moveTo>
                  <a:lnTo>
                    <a:pt x="639" y="3"/>
                  </a:lnTo>
                  <a:lnTo>
                    <a:pt x="696" y="12"/>
                  </a:lnTo>
                  <a:lnTo>
                    <a:pt x="751" y="27"/>
                  </a:lnTo>
                  <a:lnTo>
                    <a:pt x="804" y="46"/>
                  </a:lnTo>
                  <a:lnTo>
                    <a:pt x="855" y="70"/>
                  </a:lnTo>
                  <a:lnTo>
                    <a:pt x="903" y="100"/>
                  </a:lnTo>
                  <a:lnTo>
                    <a:pt x="947" y="132"/>
                  </a:lnTo>
                  <a:lnTo>
                    <a:pt x="989" y="169"/>
                  </a:lnTo>
                  <a:lnTo>
                    <a:pt x="1026" y="211"/>
                  </a:lnTo>
                  <a:lnTo>
                    <a:pt x="1060" y="255"/>
                  </a:lnTo>
                  <a:lnTo>
                    <a:pt x="1088" y="303"/>
                  </a:lnTo>
                  <a:lnTo>
                    <a:pt x="1113" y="353"/>
                  </a:lnTo>
                  <a:lnTo>
                    <a:pt x="1132" y="406"/>
                  </a:lnTo>
                  <a:lnTo>
                    <a:pt x="1146" y="461"/>
                  </a:lnTo>
                  <a:lnTo>
                    <a:pt x="1155" y="518"/>
                  </a:lnTo>
                  <a:lnTo>
                    <a:pt x="1158" y="578"/>
                  </a:lnTo>
                  <a:lnTo>
                    <a:pt x="1155" y="637"/>
                  </a:lnTo>
                  <a:lnTo>
                    <a:pt x="1146" y="694"/>
                  </a:lnTo>
                  <a:lnTo>
                    <a:pt x="1132" y="750"/>
                  </a:lnTo>
                  <a:lnTo>
                    <a:pt x="1113" y="803"/>
                  </a:lnTo>
                  <a:lnTo>
                    <a:pt x="1088" y="853"/>
                  </a:lnTo>
                  <a:lnTo>
                    <a:pt x="1058" y="900"/>
                  </a:lnTo>
                  <a:lnTo>
                    <a:pt x="1026" y="946"/>
                  </a:lnTo>
                  <a:lnTo>
                    <a:pt x="989" y="986"/>
                  </a:lnTo>
                  <a:lnTo>
                    <a:pt x="947" y="1024"/>
                  </a:lnTo>
                  <a:lnTo>
                    <a:pt x="903" y="1057"/>
                  </a:lnTo>
                  <a:lnTo>
                    <a:pt x="855" y="1085"/>
                  </a:lnTo>
                  <a:lnTo>
                    <a:pt x="804" y="1110"/>
                  </a:lnTo>
                  <a:lnTo>
                    <a:pt x="751" y="1130"/>
                  </a:lnTo>
                  <a:lnTo>
                    <a:pt x="696" y="1144"/>
                  </a:lnTo>
                  <a:lnTo>
                    <a:pt x="639" y="1152"/>
                  </a:lnTo>
                  <a:lnTo>
                    <a:pt x="579" y="1155"/>
                  </a:lnTo>
                  <a:lnTo>
                    <a:pt x="520" y="1152"/>
                  </a:lnTo>
                  <a:lnTo>
                    <a:pt x="463" y="1144"/>
                  </a:lnTo>
                  <a:lnTo>
                    <a:pt x="406" y="1130"/>
                  </a:lnTo>
                  <a:lnTo>
                    <a:pt x="353" y="1110"/>
                  </a:lnTo>
                  <a:lnTo>
                    <a:pt x="304" y="1085"/>
                  </a:lnTo>
                  <a:lnTo>
                    <a:pt x="256" y="1057"/>
                  </a:lnTo>
                  <a:lnTo>
                    <a:pt x="210" y="1023"/>
                  </a:lnTo>
                  <a:lnTo>
                    <a:pt x="170" y="986"/>
                  </a:lnTo>
                  <a:lnTo>
                    <a:pt x="132" y="945"/>
                  </a:lnTo>
                  <a:lnTo>
                    <a:pt x="99" y="900"/>
                  </a:lnTo>
                  <a:lnTo>
                    <a:pt x="70" y="853"/>
                  </a:lnTo>
                  <a:lnTo>
                    <a:pt x="46" y="802"/>
                  </a:lnTo>
                  <a:lnTo>
                    <a:pt x="26" y="749"/>
                  </a:lnTo>
                  <a:lnTo>
                    <a:pt x="12" y="694"/>
                  </a:lnTo>
                  <a:lnTo>
                    <a:pt x="3" y="637"/>
                  </a:lnTo>
                  <a:lnTo>
                    <a:pt x="0" y="578"/>
                  </a:lnTo>
                  <a:lnTo>
                    <a:pt x="3" y="518"/>
                  </a:lnTo>
                  <a:lnTo>
                    <a:pt x="12" y="461"/>
                  </a:lnTo>
                  <a:lnTo>
                    <a:pt x="26" y="406"/>
                  </a:lnTo>
                  <a:lnTo>
                    <a:pt x="46" y="353"/>
                  </a:lnTo>
                  <a:lnTo>
                    <a:pt x="70" y="303"/>
                  </a:lnTo>
                  <a:lnTo>
                    <a:pt x="99" y="255"/>
                  </a:lnTo>
                  <a:lnTo>
                    <a:pt x="133" y="211"/>
                  </a:lnTo>
                  <a:lnTo>
                    <a:pt x="170" y="169"/>
                  </a:lnTo>
                  <a:lnTo>
                    <a:pt x="211" y="132"/>
                  </a:lnTo>
                  <a:lnTo>
                    <a:pt x="256" y="98"/>
                  </a:lnTo>
                  <a:lnTo>
                    <a:pt x="304" y="70"/>
                  </a:lnTo>
                  <a:lnTo>
                    <a:pt x="354" y="46"/>
                  </a:lnTo>
                  <a:lnTo>
                    <a:pt x="407" y="27"/>
                  </a:lnTo>
                  <a:lnTo>
                    <a:pt x="463" y="12"/>
                  </a:lnTo>
                  <a:lnTo>
                    <a:pt x="520" y="3"/>
                  </a:lnTo>
                  <a:lnTo>
                    <a:pt x="5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81"/>
            <p:cNvSpPr>
              <a:spLocks noEditPoints="1"/>
            </p:cNvSpPr>
            <p:nvPr/>
          </p:nvSpPr>
          <p:spPr bwMode="auto">
            <a:xfrm>
              <a:off x="11123613" y="4235450"/>
              <a:ext cx="128587" cy="127000"/>
            </a:xfrm>
            <a:custGeom>
              <a:avLst/>
              <a:gdLst>
                <a:gd name="T0" fmla="*/ 364 w 807"/>
                <a:gd name="T1" fmla="*/ 143 h 806"/>
                <a:gd name="T2" fmla="*/ 293 w 807"/>
                <a:gd name="T3" fmla="*/ 164 h 806"/>
                <a:gd name="T4" fmla="*/ 230 w 807"/>
                <a:gd name="T5" fmla="*/ 205 h 806"/>
                <a:gd name="T6" fmla="*/ 182 w 807"/>
                <a:gd name="T7" fmla="*/ 260 h 806"/>
                <a:gd name="T8" fmla="*/ 152 w 807"/>
                <a:gd name="T9" fmla="*/ 327 h 806"/>
                <a:gd name="T10" fmla="*/ 140 w 807"/>
                <a:gd name="T11" fmla="*/ 402 h 806"/>
                <a:gd name="T12" fmla="*/ 152 w 807"/>
                <a:gd name="T13" fmla="*/ 479 h 806"/>
                <a:gd name="T14" fmla="*/ 182 w 807"/>
                <a:gd name="T15" fmla="*/ 545 h 806"/>
                <a:gd name="T16" fmla="*/ 230 w 807"/>
                <a:gd name="T17" fmla="*/ 600 h 806"/>
                <a:gd name="T18" fmla="*/ 293 w 807"/>
                <a:gd name="T19" fmla="*/ 640 h 806"/>
                <a:gd name="T20" fmla="*/ 364 w 807"/>
                <a:gd name="T21" fmla="*/ 663 h 806"/>
                <a:gd name="T22" fmla="*/ 442 w 807"/>
                <a:gd name="T23" fmla="*/ 663 h 806"/>
                <a:gd name="T24" fmla="*/ 513 w 807"/>
                <a:gd name="T25" fmla="*/ 640 h 806"/>
                <a:gd name="T26" fmla="*/ 576 w 807"/>
                <a:gd name="T27" fmla="*/ 600 h 806"/>
                <a:gd name="T28" fmla="*/ 623 w 807"/>
                <a:gd name="T29" fmla="*/ 545 h 806"/>
                <a:gd name="T30" fmla="*/ 654 w 807"/>
                <a:gd name="T31" fmla="*/ 479 h 806"/>
                <a:gd name="T32" fmla="*/ 666 w 807"/>
                <a:gd name="T33" fmla="*/ 402 h 806"/>
                <a:gd name="T34" fmla="*/ 654 w 807"/>
                <a:gd name="T35" fmla="*/ 327 h 806"/>
                <a:gd name="T36" fmla="*/ 623 w 807"/>
                <a:gd name="T37" fmla="*/ 260 h 806"/>
                <a:gd name="T38" fmla="*/ 576 w 807"/>
                <a:gd name="T39" fmla="*/ 205 h 806"/>
                <a:gd name="T40" fmla="*/ 513 w 807"/>
                <a:gd name="T41" fmla="*/ 164 h 806"/>
                <a:gd name="T42" fmla="*/ 442 w 807"/>
                <a:gd name="T43" fmla="*/ 143 h 806"/>
                <a:gd name="T44" fmla="*/ 404 w 807"/>
                <a:gd name="T45" fmla="*/ 0 h 806"/>
                <a:gd name="T46" fmla="*/ 502 w 807"/>
                <a:gd name="T47" fmla="*/ 12 h 806"/>
                <a:gd name="T48" fmla="*/ 593 w 807"/>
                <a:gd name="T49" fmla="*/ 47 h 806"/>
                <a:gd name="T50" fmla="*/ 671 w 807"/>
                <a:gd name="T51" fmla="*/ 102 h 806"/>
                <a:gd name="T52" fmla="*/ 735 w 807"/>
                <a:gd name="T53" fmla="*/ 173 h 806"/>
                <a:gd name="T54" fmla="*/ 780 w 807"/>
                <a:gd name="T55" fmla="*/ 258 h 806"/>
                <a:gd name="T56" fmla="*/ 804 w 807"/>
                <a:gd name="T57" fmla="*/ 353 h 806"/>
                <a:gd name="T58" fmla="*/ 804 w 807"/>
                <a:gd name="T59" fmla="*/ 453 h 806"/>
                <a:gd name="T60" fmla="*/ 780 w 807"/>
                <a:gd name="T61" fmla="*/ 548 h 806"/>
                <a:gd name="T62" fmla="*/ 735 w 807"/>
                <a:gd name="T63" fmla="*/ 633 h 806"/>
                <a:gd name="T64" fmla="*/ 671 w 807"/>
                <a:gd name="T65" fmla="*/ 704 h 806"/>
                <a:gd name="T66" fmla="*/ 593 w 807"/>
                <a:gd name="T67" fmla="*/ 758 h 806"/>
                <a:gd name="T68" fmla="*/ 502 w 807"/>
                <a:gd name="T69" fmla="*/ 793 h 806"/>
                <a:gd name="T70" fmla="*/ 404 w 807"/>
                <a:gd name="T71" fmla="*/ 806 h 806"/>
                <a:gd name="T72" fmla="*/ 304 w 807"/>
                <a:gd name="T73" fmla="*/ 793 h 806"/>
                <a:gd name="T74" fmla="*/ 214 w 807"/>
                <a:gd name="T75" fmla="*/ 758 h 806"/>
                <a:gd name="T76" fmla="*/ 136 w 807"/>
                <a:gd name="T77" fmla="*/ 704 h 806"/>
                <a:gd name="T78" fmla="*/ 72 w 807"/>
                <a:gd name="T79" fmla="*/ 633 h 806"/>
                <a:gd name="T80" fmla="*/ 27 w 807"/>
                <a:gd name="T81" fmla="*/ 548 h 806"/>
                <a:gd name="T82" fmla="*/ 3 w 807"/>
                <a:gd name="T83" fmla="*/ 453 h 806"/>
                <a:gd name="T84" fmla="*/ 3 w 807"/>
                <a:gd name="T85" fmla="*/ 353 h 806"/>
                <a:gd name="T86" fmla="*/ 27 w 807"/>
                <a:gd name="T87" fmla="*/ 258 h 806"/>
                <a:gd name="T88" fmla="*/ 72 w 807"/>
                <a:gd name="T89" fmla="*/ 173 h 806"/>
                <a:gd name="T90" fmla="*/ 136 w 807"/>
                <a:gd name="T91" fmla="*/ 102 h 806"/>
                <a:gd name="T92" fmla="*/ 214 w 807"/>
                <a:gd name="T93" fmla="*/ 47 h 806"/>
                <a:gd name="T94" fmla="*/ 304 w 807"/>
                <a:gd name="T95" fmla="*/ 12 h 806"/>
                <a:gd name="T96" fmla="*/ 404 w 807"/>
                <a:gd name="T97"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7" h="806">
                  <a:moveTo>
                    <a:pt x="403" y="140"/>
                  </a:moveTo>
                  <a:lnTo>
                    <a:pt x="364" y="143"/>
                  </a:lnTo>
                  <a:lnTo>
                    <a:pt x="326" y="152"/>
                  </a:lnTo>
                  <a:lnTo>
                    <a:pt x="293" y="164"/>
                  </a:lnTo>
                  <a:lnTo>
                    <a:pt x="260" y="182"/>
                  </a:lnTo>
                  <a:lnTo>
                    <a:pt x="230" y="205"/>
                  </a:lnTo>
                  <a:lnTo>
                    <a:pt x="205" y="231"/>
                  </a:lnTo>
                  <a:lnTo>
                    <a:pt x="182" y="260"/>
                  </a:lnTo>
                  <a:lnTo>
                    <a:pt x="164" y="292"/>
                  </a:lnTo>
                  <a:lnTo>
                    <a:pt x="152" y="327"/>
                  </a:lnTo>
                  <a:lnTo>
                    <a:pt x="143" y="364"/>
                  </a:lnTo>
                  <a:lnTo>
                    <a:pt x="140" y="402"/>
                  </a:lnTo>
                  <a:lnTo>
                    <a:pt x="143" y="442"/>
                  </a:lnTo>
                  <a:lnTo>
                    <a:pt x="152" y="479"/>
                  </a:lnTo>
                  <a:lnTo>
                    <a:pt x="164" y="514"/>
                  </a:lnTo>
                  <a:lnTo>
                    <a:pt x="182" y="545"/>
                  </a:lnTo>
                  <a:lnTo>
                    <a:pt x="205" y="575"/>
                  </a:lnTo>
                  <a:lnTo>
                    <a:pt x="230" y="600"/>
                  </a:lnTo>
                  <a:lnTo>
                    <a:pt x="260" y="623"/>
                  </a:lnTo>
                  <a:lnTo>
                    <a:pt x="293" y="640"/>
                  </a:lnTo>
                  <a:lnTo>
                    <a:pt x="326" y="654"/>
                  </a:lnTo>
                  <a:lnTo>
                    <a:pt x="364" y="663"/>
                  </a:lnTo>
                  <a:lnTo>
                    <a:pt x="403" y="665"/>
                  </a:lnTo>
                  <a:lnTo>
                    <a:pt x="442" y="663"/>
                  </a:lnTo>
                  <a:lnTo>
                    <a:pt x="478" y="654"/>
                  </a:lnTo>
                  <a:lnTo>
                    <a:pt x="513" y="640"/>
                  </a:lnTo>
                  <a:lnTo>
                    <a:pt x="546" y="623"/>
                  </a:lnTo>
                  <a:lnTo>
                    <a:pt x="576" y="600"/>
                  </a:lnTo>
                  <a:lnTo>
                    <a:pt x="601" y="575"/>
                  </a:lnTo>
                  <a:lnTo>
                    <a:pt x="623" y="545"/>
                  </a:lnTo>
                  <a:lnTo>
                    <a:pt x="641" y="514"/>
                  </a:lnTo>
                  <a:lnTo>
                    <a:pt x="654" y="479"/>
                  </a:lnTo>
                  <a:lnTo>
                    <a:pt x="663" y="442"/>
                  </a:lnTo>
                  <a:lnTo>
                    <a:pt x="666" y="402"/>
                  </a:lnTo>
                  <a:lnTo>
                    <a:pt x="663" y="364"/>
                  </a:lnTo>
                  <a:lnTo>
                    <a:pt x="654" y="327"/>
                  </a:lnTo>
                  <a:lnTo>
                    <a:pt x="641" y="292"/>
                  </a:lnTo>
                  <a:lnTo>
                    <a:pt x="623" y="260"/>
                  </a:lnTo>
                  <a:lnTo>
                    <a:pt x="601" y="231"/>
                  </a:lnTo>
                  <a:lnTo>
                    <a:pt x="576" y="205"/>
                  </a:lnTo>
                  <a:lnTo>
                    <a:pt x="546" y="182"/>
                  </a:lnTo>
                  <a:lnTo>
                    <a:pt x="513" y="164"/>
                  </a:lnTo>
                  <a:lnTo>
                    <a:pt x="478" y="152"/>
                  </a:lnTo>
                  <a:lnTo>
                    <a:pt x="442" y="143"/>
                  </a:lnTo>
                  <a:lnTo>
                    <a:pt x="403" y="140"/>
                  </a:lnTo>
                  <a:close/>
                  <a:moveTo>
                    <a:pt x="404" y="0"/>
                  </a:moveTo>
                  <a:lnTo>
                    <a:pt x="454" y="4"/>
                  </a:lnTo>
                  <a:lnTo>
                    <a:pt x="502" y="12"/>
                  </a:lnTo>
                  <a:lnTo>
                    <a:pt x="549" y="27"/>
                  </a:lnTo>
                  <a:lnTo>
                    <a:pt x="593" y="47"/>
                  </a:lnTo>
                  <a:lnTo>
                    <a:pt x="634" y="72"/>
                  </a:lnTo>
                  <a:lnTo>
                    <a:pt x="671" y="102"/>
                  </a:lnTo>
                  <a:lnTo>
                    <a:pt x="705" y="136"/>
                  </a:lnTo>
                  <a:lnTo>
                    <a:pt x="735" y="173"/>
                  </a:lnTo>
                  <a:lnTo>
                    <a:pt x="760" y="214"/>
                  </a:lnTo>
                  <a:lnTo>
                    <a:pt x="780" y="258"/>
                  </a:lnTo>
                  <a:lnTo>
                    <a:pt x="795" y="304"/>
                  </a:lnTo>
                  <a:lnTo>
                    <a:pt x="804" y="353"/>
                  </a:lnTo>
                  <a:lnTo>
                    <a:pt x="807" y="402"/>
                  </a:lnTo>
                  <a:lnTo>
                    <a:pt x="804" y="453"/>
                  </a:lnTo>
                  <a:lnTo>
                    <a:pt x="795" y="502"/>
                  </a:lnTo>
                  <a:lnTo>
                    <a:pt x="780" y="548"/>
                  </a:lnTo>
                  <a:lnTo>
                    <a:pt x="760" y="592"/>
                  </a:lnTo>
                  <a:lnTo>
                    <a:pt x="735" y="633"/>
                  </a:lnTo>
                  <a:lnTo>
                    <a:pt x="705" y="670"/>
                  </a:lnTo>
                  <a:lnTo>
                    <a:pt x="671" y="704"/>
                  </a:lnTo>
                  <a:lnTo>
                    <a:pt x="634" y="734"/>
                  </a:lnTo>
                  <a:lnTo>
                    <a:pt x="593" y="758"/>
                  </a:lnTo>
                  <a:lnTo>
                    <a:pt x="549" y="778"/>
                  </a:lnTo>
                  <a:lnTo>
                    <a:pt x="502" y="793"/>
                  </a:lnTo>
                  <a:lnTo>
                    <a:pt x="454" y="802"/>
                  </a:lnTo>
                  <a:lnTo>
                    <a:pt x="404" y="806"/>
                  </a:lnTo>
                  <a:lnTo>
                    <a:pt x="353" y="802"/>
                  </a:lnTo>
                  <a:lnTo>
                    <a:pt x="304" y="793"/>
                  </a:lnTo>
                  <a:lnTo>
                    <a:pt x="258" y="778"/>
                  </a:lnTo>
                  <a:lnTo>
                    <a:pt x="214" y="758"/>
                  </a:lnTo>
                  <a:lnTo>
                    <a:pt x="173" y="734"/>
                  </a:lnTo>
                  <a:lnTo>
                    <a:pt x="136" y="704"/>
                  </a:lnTo>
                  <a:lnTo>
                    <a:pt x="102" y="670"/>
                  </a:lnTo>
                  <a:lnTo>
                    <a:pt x="72" y="633"/>
                  </a:lnTo>
                  <a:lnTo>
                    <a:pt x="48" y="592"/>
                  </a:lnTo>
                  <a:lnTo>
                    <a:pt x="27" y="548"/>
                  </a:lnTo>
                  <a:lnTo>
                    <a:pt x="13" y="502"/>
                  </a:lnTo>
                  <a:lnTo>
                    <a:pt x="3" y="453"/>
                  </a:lnTo>
                  <a:lnTo>
                    <a:pt x="0" y="402"/>
                  </a:lnTo>
                  <a:lnTo>
                    <a:pt x="3" y="353"/>
                  </a:lnTo>
                  <a:lnTo>
                    <a:pt x="13" y="304"/>
                  </a:lnTo>
                  <a:lnTo>
                    <a:pt x="27" y="258"/>
                  </a:lnTo>
                  <a:lnTo>
                    <a:pt x="48" y="214"/>
                  </a:lnTo>
                  <a:lnTo>
                    <a:pt x="72" y="173"/>
                  </a:lnTo>
                  <a:lnTo>
                    <a:pt x="102" y="136"/>
                  </a:lnTo>
                  <a:lnTo>
                    <a:pt x="136" y="102"/>
                  </a:lnTo>
                  <a:lnTo>
                    <a:pt x="173" y="72"/>
                  </a:lnTo>
                  <a:lnTo>
                    <a:pt x="214" y="47"/>
                  </a:lnTo>
                  <a:lnTo>
                    <a:pt x="258" y="27"/>
                  </a:lnTo>
                  <a:lnTo>
                    <a:pt x="304" y="12"/>
                  </a:lnTo>
                  <a:lnTo>
                    <a:pt x="353" y="4"/>
                  </a:lnTo>
                  <a:lnTo>
                    <a:pt x="4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8"/>
          <p:cNvGrpSpPr/>
          <p:nvPr/>
        </p:nvGrpSpPr>
        <p:grpSpPr>
          <a:xfrm>
            <a:off x="7535159" y="4967924"/>
            <a:ext cx="583842" cy="545473"/>
            <a:chOff x="3521075" y="5022850"/>
            <a:chExt cx="555625" cy="519113"/>
          </a:xfrm>
          <a:solidFill>
            <a:schemeClr val="bg1"/>
          </a:solidFill>
        </p:grpSpPr>
        <p:sp>
          <p:nvSpPr>
            <p:cNvPr id="30" name="Freeform 454"/>
            <p:cNvSpPr>
              <a:spLocks noEditPoints="1"/>
            </p:cNvSpPr>
            <p:nvPr/>
          </p:nvSpPr>
          <p:spPr bwMode="auto">
            <a:xfrm>
              <a:off x="3521075" y="5022850"/>
              <a:ext cx="498475" cy="481013"/>
            </a:xfrm>
            <a:custGeom>
              <a:avLst/>
              <a:gdLst>
                <a:gd name="T0" fmla="*/ 151 w 3145"/>
                <a:gd name="T1" fmla="*/ 1322 h 3028"/>
                <a:gd name="T2" fmla="*/ 143 w 3145"/>
                <a:gd name="T3" fmla="*/ 2772 h 3028"/>
                <a:gd name="T4" fmla="*/ 189 w 3145"/>
                <a:gd name="T5" fmla="*/ 2805 h 3028"/>
                <a:gd name="T6" fmla="*/ 660 w 3145"/>
                <a:gd name="T7" fmla="*/ 2786 h 3028"/>
                <a:gd name="T8" fmla="*/ 667 w 3145"/>
                <a:gd name="T9" fmla="*/ 1335 h 3028"/>
                <a:gd name="T10" fmla="*/ 623 w 3145"/>
                <a:gd name="T11" fmla="*/ 1302 h 3028"/>
                <a:gd name="T12" fmla="*/ 1662 w 3145"/>
                <a:gd name="T13" fmla="*/ 6 h 3028"/>
                <a:gd name="T14" fmla="*/ 1812 w 3145"/>
                <a:gd name="T15" fmla="*/ 57 h 3028"/>
                <a:gd name="T16" fmla="*/ 1937 w 3145"/>
                <a:gd name="T17" fmla="*/ 174 h 3028"/>
                <a:gd name="T18" fmla="*/ 2008 w 3145"/>
                <a:gd name="T19" fmla="*/ 348 h 3028"/>
                <a:gd name="T20" fmla="*/ 2024 w 3145"/>
                <a:gd name="T21" fmla="*/ 1013 h 3028"/>
                <a:gd name="T22" fmla="*/ 2870 w 3145"/>
                <a:gd name="T23" fmla="*/ 1043 h 3028"/>
                <a:gd name="T24" fmla="*/ 3036 w 3145"/>
                <a:gd name="T25" fmla="*/ 1158 h 3028"/>
                <a:gd name="T26" fmla="*/ 3132 w 3145"/>
                <a:gd name="T27" fmla="*/ 1338 h 3028"/>
                <a:gd name="T28" fmla="*/ 3145 w 3145"/>
                <a:gd name="T29" fmla="*/ 1463 h 3028"/>
                <a:gd name="T30" fmla="*/ 3116 w 3145"/>
                <a:gd name="T31" fmla="*/ 1576 h 3028"/>
                <a:gd name="T32" fmla="*/ 3058 w 3145"/>
                <a:gd name="T33" fmla="*/ 1599 h 3028"/>
                <a:gd name="T34" fmla="*/ 3006 w 3145"/>
                <a:gd name="T35" fmla="*/ 1570 h 3028"/>
                <a:gd name="T36" fmla="*/ 3004 w 3145"/>
                <a:gd name="T37" fmla="*/ 1453 h 3028"/>
                <a:gd name="T38" fmla="*/ 2977 w 3145"/>
                <a:gd name="T39" fmla="*/ 1322 h 3028"/>
                <a:gd name="T40" fmla="*/ 2872 w 3145"/>
                <a:gd name="T41" fmla="*/ 1202 h 3028"/>
                <a:gd name="T42" fmla="*/ 2714 w 3145"/>
                <a:gd name="T43" fmla="*/ 1155 h 3028"/>
                <a:gd name="T44" fmla="*/ 1904 w 3145"/>
                <a:gd name="T45" fmla="*/ 1134 h 3028"/>
                <a:gd name="T46" fmla="*/ 1884 w 3145"/>
                <a:gd name="T47" fmla="*/ 517 h 3028"/>
                <a:gd name="T48" fmla="*/ 1853 w 3145"/>
                <a:gd name="T49" fmla="*/ 318 h 3028"/>
                <a:gd name="T50" fmla="*/ 1764 w 3145"/>
                <a:gd name="T51" fmla="*/ 193 h 3028"/>
                <a:gd name="T52" fmla="*/ 1635 w 3145"/>
                <a:gd name="T53" fmla="*/ 144 h 3028"/>
                <a:gd name="T54" fmla="*/ 1511 w 3145"/>
                <a:gd name="T55" fmla="*/ 145 h 3028"/>
                <a:gd name="T56" fmla="*/ 1477 w 3145"/>
                <a:gd name="T57" fmla="*/ 754 h 3028"/>
                <a:gd name="T58" fmla="*/ 1404 w 3145"/>
                <a:gd name="T59" fmla="*/ 948 h 3028"/>
                <a:gd name="T60" fmla="*/ 1283 w 3145"/>
                <a:gd name="T61" fmla="*/ 1104 h 3028"/>
                <a:gd name="T62" fmla="*/ 1135 w 3145"/>
                <a:gd name="T63" fmla="*/ 1226 h 3028"/>
                <a:gd name="T64" fmla="*/ 986 w 3145"/>
                <a:gd name="T65" fmla="*/ 1315 h 3028"/>
                <a:gd name="T66" fmla="*/ 858 w 3145"/>
                <a:gd name="T67" fmla="*/ 1373 h 3028"/>
                <a:gd name="T68" fmla="*/ 814 w 3145"/>
                <a:gd name="T69" fmla="*/ 2640 h 3028"/>
                <a:gd name="T70" fmla="*/ 882 w 3145"/>
                <a:gd name="T71" fmla="*/ 2788 h 3028"/>
                <a:gd name="T72" fmla="*/ 1017 w 3145"/>
                <a:gd name="T73" fmla="*/ 2875 h 3028"/>
                <a:gd name="T74" fmla="*/ 1982 w 3145"/>
                <a:gd name="T75" fmla="*/ 2889 h 3028"/>
                <a:gd name="T76" fmla="*/ 2032 w 3145"/>
                <a:gd name="T77" fmla="*/ 2939 h 3028"/>
                <a:gd name="T78" fmla="*/ 2014 w 3145"/>
                <a:gd name="T79" fmla="*/ 3007 h 3028"/>
                <a:gd name="T80" fmla="*/ 1101 w 3145"/>
                <a:gd name="T81" fmla="*/ 3028 h 3028"/>
                <a:gd name="T82" fmla="*/ 916 w 3145"/>
                <a:gd name="T83" fmla="*/ 2986 h 3028"/>
                <a:gd name="T84" fmla="*/ 770 w 3145"/>
                <a:gd name="T85" fmla="*/ 2874 h 3028"/>
                <a:gd name="T86" fmla="*/ 680 w 3145"/>
                <a:gd name="T87" fmla="*/ 2936 h 3028"/>
                <a:gd name="T88" fmla="*/ 155 w 3145"/>
                <a:gd name="T89" fmla="*/ 2942 h 3028"/>
                <a:gd name="T90" fmla="*/ 44 w 3145"/>
                <a:gd name="T91" fmla="*/ 2879 h 3028"/>
                <a:gd name="T92" fmla="*/ 0 w 3145"/>
                <a:gd name="T93" fmla="*/ 2757 h 3028"/>
                <a:gd name="T94" fmla="*/ 25 w 3145"/>
                <a:gd name="T95" fmla="*/ 1255 h 3028"/>
                <a:gd name="T96" fmla="*/ 123 w 3145"/>
                <a:gd name="T97" fmla="*/ 1174 h 3028"/>
                <a:gd name="T98" fmla="*/ 656 w 3145"/>
                <a:gd name="T99" fmla="*/ 1165 h 3028"/>
                <a:gd name="T100" fmla="*/ 764 w 3145"/>
                <a:gd name="T101" fmla="*/ 1226 h 3028"/>
                <a:gd name="T102" fmla="*/ 864 w 3145"/>
                <a:gd name="T103" fmla="*/ 1217 h 3028"/>
                <a:gd name="T104" fmla="*/ 998 w 3145"/>
                <a:gd name="T105" fmla="*/ 1146 h 3028"/>
                <a:gd name="T106" fmla="*/ 1140 w 3145"/>
                <a:gd name="T107" fmla="*/ 1043 h 3028"/>
                <a:gd name="T108" fmla="*/ 1261 w 3145"/>
                <a:gd name="T109" fmla="*/ 907 h 3028"/>
                <a:gd name="T110" fmla="*/ 1336 w 3145"/>
                <a:gd name="T111" fmla="*/ 739 h 3028"/>
                <a:gd name="T112" fmla="*/ 1348 w 3145"/>
                <a:gd name="T113" fmla="*/ 74 h 3028"/>
                <a:gd name="T114" fmla="*/ 1395 w 3145"/>
                <a:gd name="T115" fmla="*/ 26 h 3028"/>
                <a:gd name="T116" fmla="*/ 1444 w 3145"/>
                <a:gd name="T117" fmla="*/ 14 h 3028"/>
                <a:gd name="T118" fmla="*/ 1555 w 3145"/>
                <a:gd name="T119" fmla="*/ 0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5" h="3028">
                  <a:moveTo>
                    <a:pt x="189" y="1302"/>
                  </a:moveTo>
                  <a:lnTo>
                    <a:pt x="174" y="1304"/>
                  </a:lnTo>
                  <a:lnTo>
                    <a:pt x="160" y="1312"/>
                  </a:lnTo>
                  <a:lnTo>
                    <a:pt x="151" y="1322"/>
                  </a:lnTo>
                  <a:lnTo>
                    <a:pt x="143" y="1335"/>
                  </a:lnTo>
                  <a:lnTo>
                    <a:pt x="141" y="1350"/>
                  </a:lnTo>
                  <a:lnTo>
                    <a:pt x="141" y="2757"/>
                  </a:lnTo>
                  <a:lnTo>
                    <a:pt x="143" y="2772"/>
                  </a:lnTo>
                  <a:lnTo>
                    <a:pt x="151" y="2786"/>
                  </a:lnTo>
                  <a:lnTo>
                    <a:pt x="160" y="2795"/>
                  </a:lnTo>
                  <a:lnTo>
                    <a:pt x="174" y="2803"/>
                  </a:lnTo>
                  <a:lnTo>
                    <a:pt x="189" y="2805"/>
                  </a:lnTo>
                  <a:lnTo>
                    <a:pt x="622" y="2805"/>
                  </a:lnTo>
                  <a:lnTo>
                    <a:pt x="636" y="2803"/>
                  </a:lnTo>
                  <a:lnTo>
                    <a:pt x="650" y="2795"/>
                  </a:lnTo>
                  <a:lnTo>
                    <a:pt x="660" y="2786"/>
                  </a:lnTo>
                  <a:lnTo>
                    <a:pt x="667" y="2772"/>
                  </a:lnTo>
                  <a:lnTo>
                    <a:pt x="669" y="2757"/>
                  </a:lnTo>
                  <a:lnTo>
                    <a:pt x="669" y="1350"/>
                  </a:lnTo>
                  <a:lnTo>
                    <a:pt x="667" y="1335"/>
                  </a:lnTo>
                  <a:lnTo>
                    <a:pt x="660" y="1322"/>
                  </a:lnTo>
                  <a:lnTo>
                    <a:pt x="650" y="1312"/>
                  </a:lnTo>
                  <a:lnTo>
                    <a:pt x="638" y="1304"/>
                  </a:lnTo>
                  <a:lnTo>
                    <a:pt x="623" y="1302"/>
                  </a:lnTo>
                  <a:lnTo>
                    <a:pt x="189" y="1302"/>
                  </a:lnTo>
                  <a:close/>
                  <a:moveTo>
                    <a:pt x="1589" y="0"/>
                  </a:moveTo>
                  <a:lnTo>
                    <a:pt x="1625" y="2"/>
                  </a:lnTo>
                  <a:lnTo>
                    <a:pt x="1662" y="6"/>
                  </a:lnTo>
                  <a:lnTo>
                    <a:pt x="1700" y="14"/>
                  </a:lnTo>
                  <a:lnTo>
                    <a:pt x="1738" y="24"/>
                  </a:lnTo>
                  <a:lnTo>
                    <a:pt x="1775" y="38"/>
                  </a:lnTo>
                  <a:lnTo>
                    <a:pt x="1812" y="57"/>
                  </a:lnTo>
                  <a:lnTo>
                    <a:pt x="1847" y="81"/>
                  </a:lnTo>
                  <a:lnTo>
                    <a:pt x="1881" y="108"/>
                  </a:lnTo>
                  <a:lnTo>
                    <a:pt x="1911" y="139"/>
                  </a:lnTo>
                  <a:lnTo>
                    <a:pt x="1937" y="174"/>
                  </a:lnTo>
                  <a:lnTo>
                    <a:pt x="1961" y="212"/>
                  </a:lnTo>
                  <a:lnTo>
                    <a:pt x="1980" y="254"/>
                  </a:lnTo>
                  <a:lnTo>
                    <a:pt x="1996" y="300"/>
                  </a:lnTo>
                  <a:lnTo>
                    <a:pt x="2008" y="348"/>
                  </a:lnTo>
                  <a:lnTo>
                    <a:pt x="2018" y="401"/>
                  </a:lnTo>
                  <a:lnTo>
                    <a:pt x="2023" y="457"/>
                  </a:lnTo>
                  <a:lnTo>
                    <a:pt x="2024" y="517"/>
                  </a:lnTo>
                  <a:lnTo>
                    <a:pt x="2024" y="1013"/>
                  </a:lnTo>
                  <a:lnTo>
                    <a:pt x="2714" y="1013"/>
                  </a:lnTo>
                  <a:lnTo>
                    <a:pt x="2768" y="1018"/>
                  </a:lnTo>
                  <a:lnTo>
                    <a:pt x="2820" y="1027"/>
                  </a:lnTo>
                  <a:lnTo>
                    <a:pt x="2870" y="1043"/>
                  </a:lnTo>
                  <a:lnTo>
                    <a:pt x="2916" y="1064"/>
                  </a:lnTo>
                  <a:lnTo>
                    <a:pt x="2960" y="1091"/>
                  </a:lnTo>
                  <a:lnTo>
                    <a:pt x="3000" y="1122"/>
                  </a:lnTo>
                  <a:lnTo>
                    <a:pt x="3036" y="1158"/>
                  </a:lnTo>
                  <a:lnTo>
                    <a:pt x="3067" y="1199"/>
                  </a:lnTo>
                  <a:lnTo>
                    <a:pt x="3095" y="1242"/>
                  </a:lnTo>
                  <a:lnTo>
                    <a:pt x="3116" y="1289"/>
                  </a:lnTo>
                  <a:lnTo>
                    <a:pt x="3132" y="1338"/>
                  </a:lnTo>
                  <a:lnTo>
                    <a:pt x="3141" y="1390"/>
                  </a:lnTo>
                  <a:lnTo>
                    <a:pt x="3145" y="1444"/>
                  </a:lnTo>
                  <a:lnTo>
                    <a:pt x="3145" y="1458"/>
                  </a:lnTo>
                  <a:lnTo>
                    <a:pt x="3145" y="1463"/>
                  </a:lnTo>
                  <a:lnTo>
                    <a:pt x="3145" y="1470"/>
                  </a:lnTo>
                  <a:lnTo>
                    <a:pt x="3133" y="1541"/>
                  </a:lnTo>
                  <a:lnTo>
                    <a:pt x="3126" y="1560"/>
                  </a:lnTo>
                  <a:lnTo>
                    <a:pt x="3116" y="1576"/>
                  </a:lnTo>
                  <a:lnTo>
                    <a:pt x="3101" y="1588"/>
                  </a:lnTo>
                  <a:lnTo>
                    <a:pt x="3083" y="1596"/>
                  </a:lnTo>
                  <a:lnTo>
                    <a:pt x="3063" y="1599"/>
                  </a:lnTo>
                  <a:lnTo>
                    <a:pt x="3058" y="1599"/>
                  </a:lnTo>
                  <a:lnTo>
                    <a:pt x="3052" y="1598"/>
                  </a:lnTo>
                  <a:lnTo>
                    <a:pt x="3033" y="1594"/>
                  </a:lnTo>
                  <a:lnTo>
                    <a:pt x="3018" y="1584"/>
                  </a:lnTo>
                  <a:lnTo>
                    <a:pt x="3006" y="1570"/>
                  </a:lnTo>
                  <a:lnTo>
                    <a:pt x="2997" y="1554"/>
                  </a:lnTo>
                  <a:lnTo>
                    <a:pt x="2993" y="1537"/>
                  </a:lnTo>
                  <a:lnTo>
                    <a:pt x="2994" y="1518"/>
                  </a:lnTo>
                  <a:lnTo>
                    <a:pt x="3004" y="1453"/>
                  </a:lnTo>
                  <a:lnTo>
                    <a:pt x="3004" y="1445"/>
                  </a:lnTo>
                  <a:lnTo>
                    <a:pt x="3001" y="1402"/>
                  </a:lnTo>
                  <a:lnTo>
                    <a:pt x="2992" y="1362"/>
                  </a:lnTo>
                  <a:lnTo>
                    <a:pt x="2977" y="1322"/>
                  </a:lnTo>
                  <a:lnTo>
                    <a:pt x="2957" y="1286"/>
                  </a:lnTo>
                  <a:lnTo>
                    <a:pt x="2932" y="1255"/>
                  </a:lnTo>
                  <a:lnTo>
                    <a:pt x="2904" y="1226"/>
                  </a:lnTo>
                  <a:lnTo>
                    <a:pt x="2872" y="1202"/>
                  </a:lnTo>
                  <a:lnTo>
                    <a:pt x="2836" y="1182"/>
                  </a:lnTo>
                  <a:lnTo>
                    <a:pt x="2798" y="1167"/>
                  </a:lnTo>
                  <a:lnTo>
                    <a:pt x="2756" y="1158"/>
                  </a:lnTo>
                  <a:lnTo>
                    <a:pt x="2714" y="1155"/>
                  </a:lnTo>
                  <a:lnTo>
                    <a:pt x="1954" y="1155"/>
                  </a:lnTo>
                  <a:lnTo>
                    <a:pt x="1935" y="1152"/>
                  </a:lnTo>
                  <a:lnTo>
                    <a:pt x="1918" y="1146"/>
                  </a:lnTo>
                  <a:lnTo>
                    <a:pt x="1904" y="1134"/>
                  </a:lnTo>
                  <a:lnTo>
                    <a:pt x="1894" y="1120"/>
                  </a:lnTo>
                  <a:lnTo>
                    <a:pt x="1886" y="1103"/>
                  </a:lnTo>
                  <a:lnTo>
                    <a:pt x="1884" y="1084"/>
                  </a:lnTo>
                  <a:lnTo>
                    <a:pt x="1884" y="517"/>
                  </a:lnTo>
                  <a:lnTo>
                    <a:pt x="1882" y="460"/>
                  </a:lnTo>
                  <a:lnTo>
                    <a:pt x="1877" y="408"/>
                  </a:lnTo>
                  <a:lnTo>
                    <a:pt x="1867" y="360"/>
                  </a:lnTo>
                  <a:lnTo>
                    <a:pt x="1853" y="318"/>
                  </a:lnTo>
                  <a:lnTo>
                    <a:pt x="1836" y="280"/>
                  </a:lnTo>
                  <a:lnTo>
                    <a:pt x="1816" y="246"/>
                  </a:lnTo>
                  <a:lnTo>
                    <a:pt x="1792" y="217"/>
                  </a:lnTo>
                  <a:lnTo>
                    <a:pt x="1764" y="193"/>
                  </a:lnTo>
                  <a:lnTo>
                    <a:pt x="1733" y="174"/>
                  </a:lnTo>
                  <a:lnTo>
                    <a:pt x="1702" y="160"/>
                  </a:lnTo>
                  <a:lnTo>
                    <a:pt x="1668" y="150"/>
                  </a:lnTo>
                  <a:lnTo>
                    <a:pt x="1635" y="144"/>
                  </a:lnTo>
                  <a:lnTo>
                    <a:pt x="1601" y="141"/>
                  </a:lnTo>
                  <a:lnTo>
                    <a:pt x="1569" y="141"/>
                  </a:lnTo>
                  <a:lnTo>
                    <a:pt x="1538" y="142"/>
                  </a:lnTo>
                  <a:lnTo>
                    <a:pt x="1511" y="145"/>
                  </a:lnTo>
                  <a:lnTo>
                    <a:pt x="1486" y="148"/>
                  </a:lnTo>
                  <a:lnTo>
                    <a:pt x="1486" y="642"/>
                  </a:lnTo>
                  <a:lnTo>
                    <a:pt x="1484" y="699"/>
                  </a:lnTo>
                  <a:lnTo>
                    <a:pt x="1477" y="754"/>
                  </a:lnTo>
                  <a:lnTo>
                    <a:pt x="1464" y="806"/>
                  </a:lnTo>
                  <a:lnTo>
                    <a:pt x="1448" y="856"/>
                  </a:lnTo>
                  <a:lnTo>
                    <a:pt x="1428" y="903"/>
                  </a:lnTo>
                  <a:lnTo>
                    <a:pt x="1404" y="948"/>
                  </a:lnTo>
                  <a:lnTo>
                    <a:pt x="1377" y="991"/>
                  </a:lnTo>
                  <a:lnTo>
                    <a:pt x="1348" y="1031"/>
                  </a:lnTo>
                  <a:lnTo>
                    <a:pt x="1317" y="1069"/>
                  </a:lnTo>
                  <a:lnTo>
                    <a:pt x="1283" y="1104"/>
                  </a:lnTo>
                  <a:lnTo>
                    <a:pt x="1247" y="1138"/>
                  </a:lnTo>
                  <a:lnTo>
                    <a:pt x="1210" y="1170"/>
                  </a:lnTo>
                  <a:lnTo>
                    <a:pt x="1173" y="1200"/>
                  </a:lnTo>
                  <a:lnTo>
                    <a:pt x="1135" y="1226"/>
                  </a:lnTo>
                  <a:lnTo>
                    <a:pt x="1097" y="1252"/>
                  </a:lnTo>
                  <a:lnTo>
                    <a:pt x="1059" y="1275"/>
                  </a:lnTo>
                  <a:lnTo>
                    <a:pt x="1022" y="1296"/>
                  </a:lnTo>
                  <a:lnTo>
                    <a:pt x="986" y="1315"/>
                  </a:lnTo>
                  <a:lnTo>
                    <a:pt x="951" y="1333"/>
                  </a:lnTo>
                  <a:lnTo>
                    <a:pt x="918" y="1348"/>
                  </a:lnTo>
                  <a:lnTo>
                    <a:pt x="887" y="1362"/>
                  </a:lnTo>
                  <a:lnTo>
                    <a:pt x="858" y="1373"/>
                  </a:lnTo>
                  <a:lnTo>
                    <a:pt x="833" y="1384"/>
                  </a:lnTo>
                  <a:lnTo>
                    <a:pt x="810" y="1391"/>
                  </a:lnTo>
                  <a:lnTo>
                    <a:pt x="810" y="2597"/>
                  </a:lnTo>
                  <a:lnTo>
                    <a:pt x="814" y="2640"/>
                  </a:lnTo>
                  <a:lnTo>
                    <a:pt x="823" y="2681"/>
                  </a:lnTo>
                  <a:lnTo>
                    <a:pt x="837" y="2719"/>
                  </a:lnTo>
                  <a:lnTo>
                    <a:pt x="857" y="2755"/>
                  </a:lnTo>
                  <a:lnTo>
                    <a:pt x="882" y="2788"/>
                  </a:lnTo>
                  <a:lnTo>
                    <a:pt x="910" y="2816"/>
                  </a:lnTo>
                  <a:lnTo>
                    <a:pt x="943" y="2841"/>
                  </a:lnTo>
                  <a:lnTo>
                    <a:pt x="979" y="2861"/>
                  </a:lnTo>
                  <a:lnTo>
                    <a:pt x="1017" y="2875"/>
                  </a:lnTo>
                  <a:lnTo>
                    <a:pt x="1059" y="2884"/>
                  </a:lnTo>
                  <a:lnTo>
                    <a:pt x="1101" y="2887"/>
                  </a:lnTo>
                  <a:lnTo>
                    <a:pt x="1964" y="2887"/>
                  </a:lnTo>
                  <a:lnTo>
                    <a:pt x="1982" y="2889"/>
                  </a:lnTo>
                  <a:lnTo>
                    <a:pt x="1999" y="2897"/>
                  </a:lnTo>
                  <a:lnTo>
                    <a:pt x="2014" y="2907"/>
                  </a:lnTo>
                  <a:lnTo>
                    <a:pt x="2024" y="2922"/>
                  </a:lnTo>
                  <a:lnTo>
                    <a:pt x="2032" y="2939"/>
                  </a:lnTo>
                  <a:lnTo>
                    <a:pt x="2034" y="2957"/>
                  </a:lnTo>
                  <a:lnTo>
                    <a:pt x="2032" y="2976"/>
                  </a:lnTo>
                  <a:lnTo>
                    <a:pt x="2024" y="2993"/>
                  </a:lnTo>
                  <a:lnTo>
                    <a:pt x="2014" y="3007"/>
                  </a:lnTo>
                  <a:lnTo>
                    <a:pt x="1999" y="3019"/>
                  </a:lnTo>
                  <a:lnTo>
                    <a:pt x="1982" y="3025"/>
                  </a:lnTo>
                  <a:lnTo>
                    <a:pt x="1964" y="3028"/>
                  </a:lnTo>
                  <a:lnTo>
                    <a:pt x="1101" y="3028"/>
                  </a:lnTo>
                  <a:lnTo>
                    <a:pt x="1052" y="3025"/>
                  </a:lnTo>
                  <a:lnTo>
                    <a:pt x="1005" y="3016"/>
                  </a:lnTo>
                  <a:lnTo>
                    <a:pt x="959" y="3004"/>
                  </a:lnTo>
                  <a:lnTo>
                    <a:pt x="916" y="2986"/>
                  </a:lnTo>
                  <a:lnTo>
                    <a:pt x="875" y="2964"/>
                  </a:lnTo>
                  <a:lnTo>
                    <a:pt x="837" y="2937"/>
                  </a:lnTo>
                  <a:lnTo>
                    <a:pt x="802" y="2906"/>
                  </a:lnTo>
                  <a:lnTo>
                    <a:pt x="770" y="2874"/>
                  </a:lnTo>
                  <a:lnTo>
                    <a:pt x="752" y="2894"/>
                  </a:lnTo>
                  <a:lnTo>
                    <a:pt x="731" y="2912"/>
                  </a:lnTo>
                  <a:lnTo>
                    <a:pt x="707" y="2925"/>
                  </a:lnTo>
                  <a:lnTo>
                    <a:pt x="680" y="2936"/>
                  </a:lnTo>
                  <a:lnTo>
                    <a:pt x="652" y="2943"/>
                  </a:lnTo>
                  <a:lnTo>
                    <a:pt x="623" y="2946"/>
                  </a:lnTo>
                  <a:lnTo>
                    <a:pt x="189" y="2946"/>
                  </a:lnTo>
                  <a:lnTo>
                    <a:pt x="155" y="2942"/>
                  </a:lnTo>
                  <a:lnTo>
                    <a:pt x="123" y="2934"/>
                  </a:lnTo>
                  <a:lnTo>
                    <a:pt x="93" y="2920"/>
                  </a:lnTo>
                  <a:lnTo>
                    <a:pt x="67" y="2901"/>
                  </a:lnTo>
                  <a:lnTo>
                    <a:pt x="44" y="2879"/>
                  </a:lnTo>
                  <a:lnTo>
                    <a:pt x="25" y="2852"/>
                  </a:lnTo>
                  <a:lnTo>
                    <a:pt x="12" y="2823"/>
                  </a:lnTo>
                  <a:lnTo>
                    <a:pt x="3" y="2791"/>
                  </a:lnTo>
                  <a:lnTo>
                    <a:pt x="0" y="2757"/>
                  </a:lnTo>
                  <a:lnTo>
                    <a:pt x="0" y="1350"/>
                  </a:lnTo>
                  <a:lnTo>
                    <a:pt x="3" y="1316"/>
                  </a:lnTo>
                  <a:lnTo>
                    <a:pt x="12" y="1284"/>
                  </a:lnTo>
                  <a:lnTo>
                    <a:pt x="25" y="1255"/>
                  </a:lnTo>
                  <a:lnTo>
                    <a:pt x="44" y="1229"/>
                  </a:lnTo>
                  <a:lnTo>
                    <a:pt x="67" y="1206"/>
                  </a:lnTo>
                  <a:lnTo>
                    <a:pt x="93" y="1188"/>
                  </a:lnTo>
                  <a:lnTo>
                    <a:pt x="123" y="1174"/>
                  </a:lnTo>
                  <a:lnTo>
                    <a:pt x="155" y="1165"/>
                  </a:lnTo>
                  <a:lnTo>
                    <a:pt x="189" y="1162"/>
                  </a:lnTo>
                  <a:lnTo>
                    <a:pt x="623" y="1162"/>
                  </a:lnTo>
                  <a:lnTo>
                    <a:pt x="656" y="1165"/>
                  </a:lnTo>
                  <a:lnTo>
                    <a:pt x="686" y="1173"/>
                  </a:lnTo>
                  <a:lnTo>
                    <a:pt x="715" y="1187"/>
                  </a:lnTo>
                  <a:lnTo>
                    <a:pt x="742" y="1204"/>
                  </a:lnTo>
                  <a:lnTo>
                    <a:pt x="764" y="1226"/>
                  </a:lnTo>
                  <a:lnTo>
                    <a:pt x="783" y="1252"/>
                  </a:lnTo>
                  <a:lnTo>
                    <a:pt x="806" y="1242"/>
                  </a:lnTo>
                  <a:lnTo>
                    <a:pt x="834" y="1230"/>
                  </a:lnTo>
                  <a:lnTo>
                    <a:pt x="864" y="1217"/>
                  </a:lnTo>
                  <a:lnTo>
                    <a:pt x="895" y="1202"/>
                  </a:lnTo>
                  <a:lnTo>
                    <a:pt x="928" y="1185"/>
                  </a:lnTo>
                  <a:lnTo>
                    <a:pt x="963" y="1166"/>
                  </a:lnTo>
                  <a:lnTo>
                    <a:pt x="998" y="1146"/>
                  </a:lnTo>
                  <a:lnTo>
                    <a:pt x="1034" y="1122"/>
                  </a:lnTo>
                  <a:lnTo>
                    <a:pt x="1070" y="1098"/>
                  </a:lnTo>
                  <a:lnTo>
                    <a:pt x="1105" y="1072"/>
                  </a:lnTo>
                  <a:lnTo>
                    <a:pt x="1140" y="1043"/>
                  </a:lnTo>
                  <a:lnTo>
                    <a:pt x="1173" y="1012"/>
                  </a:lnTo>
                  <a:lnTo>
                    <a:pt x="1205" y="979"/>
                  </a:lnTo>
                  <a:lnTo>
                    <a:pt x="1235" y="945"/>
                  </a:lnTo>
                  <a:lnTo>
                    <a:pt x="1261" y="907"/>
                  </a:lnTo>
                  <a:lnTo>
                    <a:pt x="1286" y="869"/>
                  </a:lnTo>
                  <a:lnTo>
                    <a:pt x="1306" y="828"/>
                  </a:lnTo>
                  <a:lnTo>
                    <a:pt x="1323" y="785"/>
                  </a:lnTo>
                  <a:lnTo>
                    <a:pt x="1336" y="739"/>
                  </a:lnTo>
                  <a:lnTo>
                    <a:pt x="1343" y="691"/>
                  </a:lnTo>
                  <a:lnTo>
                    <a:pt x="1345" y="642"/>
                  </a:lnTo>
                  <a:lnTo>
                    <a:pt x="1345" y="92"/>
                  </a:lnTo>
                  <a:lnTo>
                    <a:pt x="1348" y="74"/>
                  </a:lnTo>
                  <a:lnTo>
                    <a:pt x="1355" y="58"/>
                  </a:lnTo>
                  <a:lnTo>
                    <a:pt x="1365" y="45"/>
                  </a:lnTo>
                  <a:lnTo>
                    <a:pt x="1378" y="33"/>
                  </a:lnTo>
                  <a:lnTo>
                    <a:pt x="1395" y="26"/>
                  </a:lnTo>
                  <a:lnTo>
                    <a:pt x="1399" y="24"/>
                  </a:lnTo>
                  <a:lnTo>
                    <a:pt x="1410" y="21"/>
                  </a:lnTo>
                  <a:lnTo>
                    <a:pt x="1425" y="17"/>
                  </a:lnTo>
                  <a:lnTo>
                    <a:pt x="1444" y="14"/>
                  </a:lnTo>
                  <a:lnTo>
                    <a:pt x="1467" y="10"/>
                  </a:lnTo>
                  <a:lnTo>
                    <a:pt x="1494" y="5"/>
                  </a:lnTo>
                  <a:lnTo>
                    <a:pt x="1523" y="2"/>
                  </a:lnTo>
                  <a:lnTo>
                    <a:pt x="1555" y="0"/>
                  </a:lnTo>
                  <a:lnTo>
                    <a:pt x="15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55"/>
            <p:cNvSpPr>
              <a:spLocks noEditPoints="1"/>
            </p:cNvSpPr>
            <p:nvPr/>
          </p:nvSpPr>
          <p:spPr bwMode="auto">
            <a:xfrm>
              <a:off x="3873500" y="5302250"/>
              <a:ext cx="203200" cy="239713"/>
            </a:xfrm>
            <a:custGeom>
              <a:avLst/>
              <a:gdLst>
                <a:gd name="T0" fmla="*/ 141 w 1277"/>
                <a:gd name="T1" fmla="*/ 1373 h 1513"/>
                <a:gd name="T2" fmla="*/ 1137 w 1277"/>
                <a:gd name="T3" fmla="*/ 781 h 1513"/>
                <a:gd name="T4" fmla="*/ 638 w 1277"/>
                <a:gd name="T5" fmla="*/ 140 h 1513"/>
                <a:gd name="T6" fmla="*/ 554 w 1277"/>
                <a:gd name="T7" fmla="*/ 153 h 1513"/>
                <a:gd name="T8" fmla="*/ 481 w 1277"/>
                <a:gd name="T9" fmla="*/ 187 h 1513"/>
                <a:gd name="T10" fmla="*/ 420 w 1277"/>
                <a:gd name="T11" fmla="*/ 240 h 1513"/>
                <a:gd name="T12" fmla="*/ 376 w 1277"/>
                <a:gd name="T13" fmla="*/ 308 h 1513"/>
                <a:gd name="T14" fmla="*/ 352 w 1277"/>
                <a:gd name="T15" fmla="*/ 387 h 1513"/>
                <a:gd name="T16" fmla="*/ 349 w 1277"/>
                <a:gd name="T17" fmla="*/ 641 h 1513"/>
                <a:gd name="T18" fmla="*/ 928 w 1277"/>
                <a:gd name="T19" fmla="*/ 429 h 1513"/>
                <a:gd name="T20" fmla="*/ 915 w 1277"/>
                <a:gd name="T21" fmla="*/ 346 h 1513"/>
                <a:gd name="T22" fmla="*/ 881 w 1277"/>
                <a:gd name="T23" fmla="*/ 273 h 1513"/>
                <a:gd name="T24" fmla="*/ 828 w 1277"/>
                <a:gd name="T25" fmla="*/ 211 h 1513"/>
                <a:gd name="T26" fmla="*/ 760 w 1277"/>
                <a:gd name="T27" fmla="*/ 168 h 1513"/>
                <a:gd name="T28" fmla="*/ 681 w 1277"/>
                <a:gd name="T29" fmla="*/ 144 h 1513"/>
                <a:gd name="T30" fmla="*/ 638 w 1277"/>
                <a:gd name="T31" fmla="*/ 0 h 1513"/>
                <a:gd name="T32" fmla="*/ 744 w 1277"/>
                <a:gd name="T33" fmla="*/ 12 h 1513"/>
                <a:gd name="T34" fmla="*/ 841 w 1277"/>
                <a:gd name="T35" fmla="*/ 50 h 1513"/>
                <a:gd name="T36" fmla="*/ 924 w 1277"/>
                <a:gd name="T37" fmla="*/ 109 h 1513"/>
                <a:gd name="T38" fmla="*/ 992 w 1277"/>
                <a:gd name="T39" fmla="*/ 184 h 1513"/>
                <a:gd name="T40" fmla="*/ 1040 w 1277"/>
                <a:gd name="T41" fmla="*/ 274 h 1513"/>
                <a:gd name="T42" fmla="*/ 1066 w 1277"/>
                <a:gd name="T43" fmla="*/ 375 h 1513"/>
                <a:gd name="T44" fmla="*/ 1069 w 1277"/>
                <a:gd name="T45" fmla="*/ 641 h 1513"/>
                <a:gd name="T46" fmla="*/ 1226 w 1277"/>
                <a:gd name="T47" fmla="*/ 643 h 1513"/>
                <a:gd name="T48" fmla="*/ 1257 w 1277"/>
                <a:gd name="T49" fmla="*/ 661 h 1513"/>
                <a:gd name="T50" fmla="*/ 1275 w 1277"/>
                <a:gd name="T51" fmla="*/ 692 h 1513"/>
                <a:gd name="T52" fmla="*/ 1277 w 1277"/>
                <a:gd name="T53" fmla="*/ 1443 h 1513"/>
                <a:gd name="T54" fmla="*/ 1267 w 1277"/>
                <a:gd name="T55" fmla="*/ 1478 h 1513"/>
                <a:gd name="T56" fmla="*/ 1243 w 1277"/>
                <a:gd name="T57" fmla="*/ 1503 h 1513"/>
                <a:gd name="T58" fmla="*/ 1207 w 1277"/>
                <a:gd name="T59" fmla="*/ 1513 h 1513"/>
                <a:gd name="T60" fmla="*/ 52 w 1277"/>
                <a:gd name="T61" fmla="*/ 1510 h 1513"/>
                <a:gd name="T62" fmla="*/ 21 w 1277"/>
                <a:gd name="T63" fmla="*/ 1492 h 1513"/>
                <a:gd name="T64" fmla="*/ 3 w 1277"/>
                <a:gd name="T65" fmla="*/ 1461 h 1513"/>
                <a:gd name="T66" fmla="*/ 0 w 1277"/>
                <a:gd name="T67" fmla="*/ 710 h 1513"/>
                <a:gd name="T68" fmla="*/ 9 w 1277"/>
                <a:gd name="T69" fmla="*/ 675 h 1513"/>
                <a:gd name="T70" fmla="*/ 35 w 1277"/>
                <a:gd name="T71" fmla="*/ 650 h 1513"/>
                <a:gd name="T72" fmla="*/ 71 w 1277"/>
                <a:gd name="T73" fmla="*/ 640 h 1513"/>
                <a:gd name="T74" fmla="*/ 209 w 1277"/>
                <a:gd name="T75" fmla="*/ 428 h 1513"/>
                <a:gd name="T76" fmla="*/ 221 w 1277"/>
                <a:gd name="T77" fmla="*/ 324 h 1513"/>
                <a:gd name="T78" fmla="*/ 258 w 1277"/>
                <a:gd name="T79" fmla="*/ 227 h 1513"/>
                <a:gd name="T80" fmla="*/ 317 w 1277"/>
                <a:gd name="T81" fmla="*/ 144 h 1513"/>
                <a:gd name="T82" fmla="*/ 392 w 1277"/>
                <a:gd name="T83" fmla="*/ 77 h 1513"/>
                <a:gd name="T84" fmla="*/ 482 w 1277"/>
                <a:gd name="T85" fmla="*/ 28 h 1513"/>
                <a:gd name="T86" fmla="*/ 584 w 1277"/>
                <a:gd name="T87" fmla="*/ 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7" h="1513">
                  <a:moveTo>
                    <a:pt x="141" y="781"/>
                  </a:moveTo>
                  <a:lnTo>
                    <a:pt x="141" y="1373"/>
                  </a:lnTo>
                  <a:lnTo>
                    <a:pt x="1137" y="1373"/>
                  </a:lnTo>
                  <a:lnTo>
                    <a:pt x="1137" y="781"/>
                  </a:lnTo>
                  <a:lnTo>
                    <a:pt x="141" y="781"/>
                  </a:lnTo>
                  <a:close/>
                  <a:moveTo>
                    <a:pt x="638" y="140"/>
                  </a:moveTo>
                  <a:lnTo>
                    <a:pt x="596" y="144"/>
                  </a:lnTo>
                  <a:lnTo>
                    <a:pt x="554" y="153"/>
                  </a:lnTo>
                  <a:lnTo>
                    <a:pt x="516" y="168"/>
                  </a:lnTo>
                  <a:lnTo>
                    <a:pt x="481" y="187"/>
                  </a:lnTo>
                  <a:lnTo>
                    <a:pt x="448" y="211"/>
                  </a:lnTo>
                  <a:lnTo>
                    <a:pt x="420" y="240"/>
                  </a:lnTo>
                  <a:lnTo>
                    <a:pt x="395" y="272"/>
                  </a:lnTo>
                  <a:lnTo>
                    <a:pt x="376" y="308"/>
                  </a:lnTo>
                  <a:lnTo>
                    <a:pt x="361" y="346"/>
                  </a:lnTo>
                  <a:lnTo>
                    <a:pt x="352" y="387"/>
                  </a:lnTo>
                  <a:lnTo>
                    <a:pt x="349" y="429"/>
                  </a:lnTo>
                  <a:lnTo>
                    <a:pt x="349" y="641"/>
                  </a:lnTo>
                  <a:lnTo>
                    <a:pt x="928" y="641"/>
                  </a:lnTo>
                  <a:lnTo>
                    <a:pt x="928" y="429"/>
                  </a:lnTo>
                  <a:lnTo>
                    <a:pt x="925" y="387"/>
                  </a:lnTo>
                  <a:lnTo>
                    <a:pt x="915" y="346"/>
                  </a:lnTo>
                  <a:lnTo>
                    <a:pt x="900" y="308"/>
                  </a:lnTo>
                  <a:lnTo>
                    <a:pt x="881" y="273"/>
                  </a:lnTo>
                  <a:lnTo>
                    <a:pt x="857" y="240"/>
                  </a:lnTo>
                  <a:lnTo>
                    <a:pt x="828" y="211"/>
                  </a:lnTo>
                  <a:lnTo>
                    <a:pt x="795" y="187"/>
                  </a:lnTo>
                  <a:lnTo>
                    <a:pt x="760" y="168"/>
                  </a:lnTo>
                  <a:lnTo>
                    <a:pt x="722" y="153"/>
                  </a:lnTo>
                  <a:lnTo>
                    <a:pt x="681" y="144"/>
                  </a:lnTo>
                  <a:lnTo>
                    <a:pt x="638" y="140"/>
                  </a:lnTo>
                  <a:close/>
                  <a:moveTo>
                    <a:pt x="638" y="0"/>
                  </a:moveTo>
                  <a:lnTo>
                    <a:pt x="692" y="3"/>
                  </a:lnTo>
                  <a:lnTo>
                    <a:pt x="744" y="12"/>
                  </a:lnTo>
                  <a:lnTo>
                    <a:pt x="794" y="28"/>
                  </a:lnTo>
                  <a:lnTo>
                    <a:pt x="841" y="50"/>
                  </a:lnTo>
                  <a:lnTo>
                    <a:pt x="884" y="77"/>
                  </a:lnTo>
                  <a:lnTo>
                    <a:pt x="924" y="109"/>
                  </a:lnTo>
                  <a:lnTo>
                    <a:pt x="960" y="144"/>
                  </a:lnTo>
                  <a:lnTo>
                    <a:pt x="992" y="184"/>
                  </a:lnTo>
                  <a:lnTo>
                    <a:pt x="1018" y="227"/>
                  </a:lnTo>
                  <a:lnTo>
                    <a:pt x="1040" y="274"/>
                  </a:lnTo>
                  <a:lnTo>
                    <a:pt x="1056" y="324"/>
                  </a:lnTo>
                  <a:lnTo>
                    <a:pt x="1066" y="375"/>
                  </a:lnTo>
                  <a:lnTo>
                    <a:pt x="1069" y="429"/>
                  </a:lnTo>
                  <a:lnTo>
                    <a:pt x="1069" y="641"/>
                  </a:lnTo>
                  <a:lnTo>
                    <a:pt x="1207" y="641"/>
                  </a:lnTo>
                  <a:lnTo>
                    <a:pt x="1226" y="643"/>
                  </a:lnTo>
                  <a:lnTo>
                    <a:pt x="1243" y="651"/>
                  </a:lnTo>
                  <a:lnTo>
                    <a:pt x="1257" y="661"/>
                  </a:lnTo>
                  <a:lnTo>
                    <a:pt x="1267" y="675"/>
                  </a:lnTo>
                  <a:lnTo>
                    <a:pt x="1275" y="692"/>
                  </a:lnTo>
                  <a:lnTo>
                    <a:pt x="1277" y="711"/>
                  </a:lnTo>
                  <a:lnTo>
                    <a:pt x="1277" y="1443"/>
                  </a:lnTo>
                  <a:lnTo>
                    <a:pt x="1275" y="1461"/>
                  </a:lnTo>
                  <a:lnTo>
                    <a:pt x="1267" y="1478"/>
                  </a:lnTo>
                  <a:lnTo>
                    <a:pt x="1257" y="1492"/>
                  </a:lnTo>
                  <a:lnTo>
                    <a:pt x="1243" y="1503"/>
                  </a:lnTo>
                  <a:lnTo>
                    <a:pt x="1226" y="1510"/>
                  </a:lnTo>
                  <a:lnTo>
                    <a:pt x="1207" y="1513"/>
                  </a:lnTo>
                  <a:lnTo>
                    <a:pt x="71" y="1513"/>
                  </a:lnTo>
                  <a:lnTo>
                    <a:pt x="52" y="1510"/>
                  </a:lnTo>
                  <a:lnTo>
                    <a:pt x="35" y="1503"/>
                  </a:lnTo>
                  <a:lnTo>
                    <a:pt x="21" y="1492"/>
                  </a:lnTo>
                  <a:lnTo>
                    <a:pt x="9" y="1478"/>
                  </a:lnTo>
                  <a:lnTo>
                    <a:pt x="3" y="1461"/>
                  </a:lnTo>
                  <a:lnTo>
                    <a:pt x="0" y="1443"/>
                  </a:lnTo>
                  <a:lnTo>
                    <a:pt x="0" y="710"/>
                  </a:lnTo>
                  <a:lnTo>
                    <a:pt x="3" y="692"/>
                  </a:lnTo>
                  <a:lnTo>
                    <a:pt x="9" y="675"/>
                  </a:lnTo>
                  <a:lnTo>
                    <a:pt x="21" y="660"/>
                  </a:lnTo>
                  <a:lnTo>
                    <a:pt x="35" y="650"/>
                  </a:lnTo>
                  <a:lnTo>
                    <a:pt x="52" y="642"/>
                  </a:lnTo>
                  <a:lnTo>
                    <a:pt x="71" y="640"/>
                  </a:lnTo>
                  <a:lnTo>
                    <a:pt x="209" y="640"/>
                  </a:lnTo>
                  <a:lnTo>
                    <a:pt x="209" y="428"/>
                  </a:lnTo>
                  <a:lnTo>
                    <a:pt x="212" y="375"/>
                  </a:lnTo>
                  <a:lnTo>
                    <a:pt x="221" y="324"/>
                  </a:lnTo>
                  <a:lnTo>
                    <a:pt x="237" y="274"/>
                  </a:lnTo>
                  <a:lnTo>
                    <a:pt x="258" y="227"/>
                  </a:lnTo>
                  <a:lnTo>
                    <a:pt x="285" y="184"/>
                  </a:lnTo>
                  <a:lnTo>
                    <a:pt x="317" y="144"/>
                  </a:lnTo>
                  <a:lnTo>
                    <a:pt x="353" y="108"/>
                  </a:lnTo>
                  <a:lnTo>
                    <a:pt x="392" y="77"/>
                  </a:lnTo>
                  <a:lnTo>
                    <a:pt x="436" y="50"/>
                  </a:lnTo>
                  <a:lnTo>
                    <a:pt x="482" y="28"/>
                  </a:lnTo>
                  <a:lnTo>
                    <a:pt x="532" y="12"/>
                  </a:lnTo>
                  <a:lnTo>
                    <a:pt x="584" y="3"/>
                  </a:lnTo>
                  <a:lnTo>
                    <a:pt x="6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2" name="Inhaltsplatzhalter 4"/>
          <p:cNvSpPr txBox="1">
            <a:spLocks/>
          </p:cNvSpPr>
          <p:nvPr/>
        </p:nvSpPr>
        <p:spPr>
          <a:xfrm>
            <a:off x="8651461" y="3421522"/>
            <a:ext cx="1330084"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600" b="1" dirty="0" smtClean="0">
                <a:solidFill>
                  <a:schemeClr val="accent2"/>
                </a:solidFill>
                <a:latin typeface="+mj-lt"/>
              </a:rPr>
              <a:t>更新联系人</a:t>
            </a:r>
            <a:endParaRPr lang="en-US" sz="1200" dirty="0">
              <a:solidFill>
                <a:schemeClr val="accent2"/>
              </a:solidFill>
              <a:latin typeface="+mn-lt"/>
            </a:endParaRPr>
          </a:p>
        </p:txBody>
      </p:sp>
      <p:sp>
        <p:nvSpPr>
          <p:cNvPr id="33" name="Inhaltsplatzhalter 4"/>
          <p:cNvSpPr txBox="1">
            <a:spLocks/>
          </p:cNvSpPr>
          <p:nvPr/>
        </p:nvSpPr>
        <p:spPr>
          <a:xfrm rot="14400000">
            <a:off x="7749805" y="4834524"/>
            <a:ext cx="1330084"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600" b="1" dirty="0">
                <a:solidFill>
                  <a:schemeClr val="accent1"/>
                </a:solidFill>
                <a:latin typeface="+mj-lt"/>
              </a:rPr>
              <a:t>维护费</a:t>
            </a:r>
            <a:endParaRPr lang="en-US" sz="1200" dirty="0">
              <a:solidFill>
                <a:schemeClr val="accent1"/>
              </a:solidFill>
              <a:latin typeface="+mn-lt"/>
            </a:endParaRPr>
          </a:p>
        </p:txBody>
      </p:sp>
      <p:sp>
        <p:nvSpPr>
          <p:cNvPr id="34" name="Inhaltsplatzhalter 4"/>
          <p:cNvSpPr txBox="1">
            <a:spLocks/>
          </p:cNvSpPr>
          <p:nvPr/>
        </p:nvSpPr>
        <p:spPr>
          <a:xfrm rot="18000000">
            <a:off x="9449381" y="4798643"/>
            <a:ext cx="1330084"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600" b="1" dirty="0" smtClean="0">
                <a:solidFill>
                  <a:schemeClr val="accent3"/>
                </a:solidFill>
                <a:latin typeface="+mj-lt"/>
              </a:rPr>
              <a:t>申请墓穴</a:t>
            </a:r>
            <a:endParaRPr lang="en-US" sz="1200" dirty="0">
              <a:solidFill>
                <a:schemeClr val="accent3"/>
              </a:solidFill>
              <a:latin typeface="+mn-lt"/>
            </a:endParaRPr>
          </a:p>
        </p:txBody>
      </p:sp>
      <p:sp>
        <p:nvSpPr>
          <p:cNvPr id="38" name="Inhaltsplatzhalter 4"/>
          <p:cNvSpPr txBox="1">
            <a:spLocks/>
          </p:cNvSpPr>
          <p:nvPr/>
        </p:nvSpPr>
        <p:spPr>
          <a:xfrm>
            <a:off x="1753837" y="2407417"/>
            <a:ext cx="4501565" cy="67710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1"/>
                </a:solidFill>
                <a:latin typeface="+mj-lt"/>
              </a:rPr>
              <a:t>续交维护费</a:t>
            </a:r>
            <a:r>
              <a:rPr lang="en-US" sz="1400" b="1" dirty="0">
                <a:solidFill>
                  <a:schemeClr val="bg1">
                    <a:lumMod val="50000"/>
                  </a:schemeClr>
                </a:solidFill>
                <a:latin typeface="+mj-lt"/>
              </a:rPr>
              <a:t/>
            </a:r>
            <a:br>
              <a:rPr lang="en-US" sz="1400" b="1" dirty="0">
                <a:solidFill>
                  <a:schemeClr val="bg1">
                    <a:lumMod val="50000"/>
                  </a:schemeClr>
                </a:solidFill>
                <a:latin typeface="+mj-lt"/>
              </a:rPr>
            </a:br>
            <a:r>
              <a:rPr lang="zh-CN" altLang="en-US" sz="1400" b="1" dirty="0">
                <a:solidFill>
                  <a:schemeClr val="bg1">
                    <a:lumMod val="50000"/>
                  </a:schemeClr>
                </a:solidFill>
                <a:latin typeface="+mj-lt"/>
              </a:rPr>
              <a:t>墓园每年收取的管理用户可以通过微信公众号关注园区的公众号进行在线支付。</a:t>
            </a:r>
            <a:endParaRPr lang="en-US" sz="1100" dirty="0">
              <a:solidFill>
                <a:schemeClr val="bg1">
                  <a:lumMod val="50000"/>
                </a:schemeClr>
              </a:solidFill>
              <a:latin typeface="+mn-lt"/>
            </a:endParaRPr>
          </a:p>
        </p:txBody>
      </p:sp>
      <p:sp>
        <p:nvSpPr>
          <p:cNvPr id="39" name="Inhaltsplatzhalter 4"/>
          <p:cNvSpPr txBox="1">
            <a:spLocks/>
          </p:cNvSpPr>
          <p:nvPr/>
        </p:nvSpPr>
        <p:spPr>
          <a:xfrm>
            <a:off x="526790" y="2468971"/>
            <a:ext cx="885242"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1"/>
                </a:solidFill>
                <a:latin typeface="+mj-lt"/>
              </a:rPr>
              <a:t>1</a:t>
            </a:r>
            <a:endParaRPr lang="en-US" sz="2800" dirty="0">
              <a:solidFill>
                <a:schemeClr val="accent1"/>
              </a:solidFill>
              <a:latin typeface="+mn-lt"/>
            </a:endParaRPr>
          </a:p>
        </p:txBody>
      </p:sp>
      <p:sp>
        <p:nvSpPr>
          <p:cNvPr id="40" name="Inhaltsplatzhalter 4"/>
          <p:cNvSpPr txBox="1">
            <a:spLocks/>
          </p:cNvSpPr>
          <p:nvPr/>
        </p:nvSpPr>
        <p:spPr>
          <a:xfrm>
            <a:off x="1753837" y="3883428"/>
            <a:ext cx="4501565" cy="46166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smtClean="0">
                <a:solidFill>
                  <a:schemeClr val="accent2"/>
                </a:solidFill>
                <a:latin typeface="+mj-lt"/>
              </a:rPr>
              <a:t>在线更新联系人</a:t>
            </a:r>
            <a:r>
              <a:rPr lang="en-US" sz="1400" b="1" dirty="0">
                <a:solidFill>
                  <a:schemeClr val="bg1">
                    <a:lumMod val="50000"/>
                  </a:schemeClr>
                </a:solidFill>
                <a:latin typeface="+mj-lt"/>
              </a:rPr>
              <a:t/>
            </a:r>
            <a:br>
              <a:rPr lang="en-US" sz="1400" b="1" dirty="0">
                <a:solidFill>
                  <a:schemeClr val="bg1">
                    <a:lumMod val="50000"/>
                  </a:schemeClr>
                </a:solidFill>
                <a:latin typeface="+mj-lt"/>
              </a:rPr>
            </a:br>
            <a:r>
              <a:rPr lang="zh-CN" altLang="en-US" sz="1400" b="1" dirty="0">
                <a:solidFill>
                  <a:schemeClr val="bg1">
                    <a:lumMod val="50000"/>
                  </a:schemeClr>
                </a:solidFill>
                <a:latin typeface="+mj-lt"/>
              </a:rPr>
              <a:t>用户可以</a:t>
            </a:r>
            <a:r>
              <a:rPr lang="zh-CN" altLang="en-US" sz="1400" b="1" dirty="0" smtClean="0">
                <a:solidFill>
                  <a:schemeClr val="bg1">
                    <a:lumMod val="50000"/>
                  </a:schemeClr>
                </a:solidFill>
                <a:latin typeface="+mj-lt"/>
              </a:rPr>
              <a:t>在线更新墓穴维护联系人姓名和电话</a:t>
            </a:r>
            <a:endParaRPr lang="en-US" sz="1100" dirty="0">
              <a:solidFill>
                <a:schemeClr val="bg1">
                  <a:lumMod val="50000"/>
                </a:schemeClr>
              </a:solidFill>
              <a:latin typeface="+mn-lt"/>
            </a:endParaRPr>
          </a:p>
        </p:txBody>
      </p:sp>
      <p:sp>
        <p:nvSpPr>
          <p:cNvPr id="41" name="Inhaltsplatzhalter 4"/>
          <p:cNvSpPr txBox="1">
            <a:spLocks/>
          </p:cNvSpPr>
          <p:nvPr/>
        </p:nvSpPr>
        <p:spPr>
          <a:xfrm>
            <a:off x="526790" y="3837318"/>
            <a:ext cx="885242"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2"/>
                </a:solidFill>
                <a:latin typeface="+mj-lt"/>
              </a:rPr>
              <a:t>2</a:t>
            </a:r>
            <a:endParaRPr lang="en-US" sz="2800" dirty="0">
              <a:solidFill>
                <a:schemeClr val="accent2"/>
              </a:solidFill>
              <a:latin typeface="+mn-lt"/>
            </a:endParaRPr>
          </a:p>
        </p:txBody>
      </p:sp>
      <p:sp>
        <p:nvSpPr>
          <p:cNvPr id="42" name="Inhaltsplatzhalter 4"/>
          <p:cNvSpPr txBox="1">
            <a:spLocks/>
          </p:cNvSpPr>
          <p:nvPr/>
        </p:nvSpPr>
        <p:spPr>
          <a:xfrm>
            <a:off x="1753837" y="5067051"/>
            <a:ext cx="4501565" cy="8309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smtClean="0">
                <a:solidFill>
                  <a:schemeClr val="accent3"/>
                </a:solidFill>
                <a:latin typeface="+mj-lt"/>
              </a:rPr>
              <a:t>在线提交申请墓穴</a:t>
            </a:r>
            <a:r>
              <a:rPr lang="en-US" sz="1400" b="1" dirty="0">
                <a:solidFill>
                  <a:schemeClr val="bg1">
                    <a:lumMod val="50000"/>
                  </a:schemeClr>
                </a:solidFill>
                <a:latin typeface="+mj-lt"/>
              </a:rPr>
              <a:t/>
            </a:r>
            <a:br>
              <a:rPr lang="en-US" sz="1400" b="1" dirty="0">
                <a:solidFill>
                  <a:schemeClr val="bg1">
                    <a:lumMod val="50000"/>
                  </a:schemeClr>
                </a:solidFill>
                <a:latin typeface="+mj-lt"/>
              </a:rPr>
            </a:br>
            <a:endParaRPr lang="en-US" sz="1400" b="1" dirty="0">
              <a:solidFill>
                <a:schemeClr val="bg1">
                  <a:lumMod val="50000"/>
                </a:schemeClr>
              </a:solidFill>
              <a:latin typeface="+mj-lt"/>
            </a:endParaRPr>
          </a:p>
          <a:p>
            <a:pPr marL="0" indent="0">
              <a:lnSpc>
                <a:spcPct val="100000"/>
              </a:lnSpc>
              <a:spcAft>
                <a:spcPts val="1200"/>
              </a:spcAft>
              <a:buNone/>
            </a:pPr>
            <a:r>
              <a:rPr lang="zh-CN" altLang="en-US" sz="1400" b="1" dirty="0" smtClean="0">
                <a:solidFill>
                  <a:schemeClr val="bg1">
                    <a:lumMod val="50000"/>
                  </a:schemeClr>
                </a:solidFill>
                <a:latin typeface="+mj-lt"/>
              </a:rPr>
              <a:t>用户可在线提交申请，无需到村委会。</a:t>
            </a:r>
            <a:endParaRPr lang="en-US" sz="1100" dirty="0">
              <a:solidFill>
                <a:schemeClr val="bg1">
                  <a:lumMod val="50000"/>
                </a:schemeClr>
              </a:solidFill>
              <a:latin typeface="+mn-lt"/>
            </a:endParaRPr>
          </a:p>
        </p:txBody>
      </p:sp>
      <p:sp>
        <p:nvSpPr>
          <p:cNvPr id="43" name="Inhaltsplatzhalter 4"/>
          <p:cNvSpPr txBox="1">
            <a:spLocks/>
          </p:cNvSpPr>
          <p:nvPr/>
        </p:nvSpPr>
        <p:spPr>
          <a:xfrm>
            <a:off x="526790" y="5205664"/>
            <a:ext cx="885242"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3600" b="1" dirty="0">
                <a:solidFill>
                  <a:schemeClr val="accent3"/>
                </a:solidFill>
                <a:latin typeface="+mj-lt"/>
              </a:rPr>
              <a:t>3</a:t>
            </a:r>
            <a:endParaRPr lang="en-US" sz="2800" dirty="0">
              <a:solidFill>
                <a:schemeClr val="accent3"/>
              </a:solidFill>
              <a:latin typeface="+mn-lt"/>
            </a:endParaRPr>
          </a:p>
        </p:txBody>
      </p:sp>
    </p:spTree>
    <p:extLst>
      <p:ext uri="{BB962C8B-B14F-4D97-AF65-F5344CB8AC3E}">
        <p14:creationId xmlns:p14="http://schemas.microsoft.com/office/powerpoint/2010/main" val="1841249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500" fill="hold"/>
                                        <p:tgtEl>
                                          <p:spTgt spid="36"/>
                                        </p:tgtEl>
                                        <p:attrNameLst>
                                          <p:attrName>ppt_w</p:attrName>
                                        </p:attrNameLst>
                                      </p:cBhvr>
                                      <p:tavLst>
                                        <p:tav tm="0">
                                          <p:val>
                                            <p:fltVal val="0"/>
                                          </p:val>
                                        </p:tav>
                                        <p:tav tm="100000">
                                          <p:val>
                                            <p:strVal val="#ppt_w"/>
                                          </p:val>
                                        </p:tav>
                                      </p:tavLst>
                                    </p:anim>
                                    <p:anim calcmode="lin" valueType="num">
                                      <p:cBhvr>
                                        <p:cTn id="54" dur="500" fill="hold"/>
                                        <p:tgtEl>
                                          <p:spTgt spid="36"/>
                                        </p:tgtEl>
                                        <p:attrNameLst>
                                          <p:attrName>ppt_h</p:attrName>
                                        </p:attrNameLst>
                                      </p:cBhvr>
                                      <p:tavLst>
                                        <p:tav tm="0">
                                          <p:val>
                                            <p:fltVal val="0"/>
                                          </p:val>
                                        </p:tav>
                                        <p:tav tm="100000">
                                          <p:val>
                                            <p:strVal val="#ppt_h"/>
                                          </p:val>
                                        </p:tav>
                                      </p:tavLst>
                                    </p:anim>
                                    <p:animEffect transition="in" filter="fade">
                                      <p:cBhvr>
                                        <p:cTn id="55" dur="500"/>
                                        <p:tgtEl>
                                          <p:spTgt spid="36"/>
                                        </p:tgtEl>
                                      </p:cBhvr>
                                    </p:animEffect>
                                  </p:childTnLst>
                                </p:cTn>
                              </p:par>
                            </p:childTnLst>
                          </p:cTn>
                        </p:par>
                        <p:par>
                          <p:cTn id="56" fill="hold">
                            <p:stCondLst>
                              <p:cond delay="3500"/>
                            </p:stCondLst>
                            <p:childTnLst>
                              <p:par>
                                <p:cTn id="57" presetID="53" presetClass="entr" presetSubtype="16"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fltVal val="0"/>
                                          </p:val>
                                        </p:tav>
                                        <p:tav tm="100000">
                                          <p:val>
                                            <p:strVal val="#ppt_w"/>
                                          </p:val>
                                        </p:tav>
                                      </p:tavLst>
                                    </p:anim>
                                    <p:anim calcmode="lin" valueType="num">
                                      <p:cBhvr>
                                        <p:cTn id="66" dur="500" fill="hold"/>
                                        <p:tgtEl>
                                          <p:spTgt spid="25"/>
                                        </p:tgtEl>
                                        <p:attrNameLst>
                                          <p:attrName>ppt_h</p:attrName>
                                        </p:attrNameLst>
                                      </p:cBhvr>
                                      <p:tavLst>
                                        <p:tav tm="0">
                                          <p:val>
                                            <p:fltVal val="0"/>
                                          </p:val>
                                        </p:tav>
                                        <p:tav tm="100000">
                                          <p:val>
                                            <p:strVal val="#ppt_h"/>
                                          </p:val>
                                        </p:tav>
                                      </p:tavLst>
                                    </p:anim>
                                    <p:animEffect transition="in" filter="fade">
                                      <p:cBhvr>
                                        <p:cTn id="67" dur="500"/>
                                        <p:tgtEl>
                                          <p:spTgt spid="25"/>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ppt_w</p:attrName>
                                        </p:attrNameLst>
                                      </p:cBhvr>
                                      <p:tavLst>
                                        <p:tav tm="0">
                                          <p:val>
                                            <p:fltVal val="0"/>
                                          </p:val>
                                        </p:tav>
                                        <p:tav tm="100000">
                                          <p:val>
                                            <p:strVal val="#ppt_w"/>
                                          </p:val>
                                        </p:tav>
                                      </p:tavLst>
                                    </p:anim>
                                    <p:anim calcmode="lin" valueType="num">
                                      <p:cBhvr>
                                        <p:cTn id="71" dur="500" fill="hold"/>
                                        <p:tgtEl>
                                          <p:spTgt spid="34"/>
                                        </p:tgtEl>
                                        <p:attrNameLst>
                                          <p:attrName>ppt_h</p:attrName>
                                        </p:attrNameLst>
                                      </p:cBhvr>
                                      <p:tavLst>
                                        <p:tav tm="0">
                                          <p:val>
                                            <p:fltVal val="0"/>
                                          </p:val>
                                        </p:tav>
                                        <p:tav tm="100000">
                                          <p:val>
                                            <p:strVal val="#ppt_h"/>
                                          </p:val>
                                        </p:tav>
                                      </p:tavLst>
                                    </p:anim>
                                    <p:animEffect transition="in" filter="fade">
                                      <p:cBhvr>
                                        <p:cTn id="72" dur="500"/>
                                        <p:tgtEl>
                                          <p:spTgt spid="34"/>
                                        </p:tgtEl>
                                      </p:cBhvr>
                                    </p:animEffect>
                                  </p:childTnLst>
                                </p:cTn>
                              </p:par>
                            </p:childTnLst>
                          </p:cTn>
                        </p:par>
                        <p:par>
                          <p:cTn id="73" fill="hold">
                            <p:stCondLst>
                              <p:cond delay="4500"/>
                            </p:stCondLst>
                            <p:childTnLst>
                              <p:par>
                                <p:cTn id="74" presetID="53" presetClass="entr" presetSubtype="16" fill="hold" grpId="0" nodeType="after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p:cTn id="76" dur="500" fill="hold"/>
                                        <p:tgtEl>
                                          <p:spTgt spid="39"/>
                                        </p:tgtEl>
                                        <p:attrNameLst>
                                          <p:attrName>ppt_w</p:attrName>
                                        </p:attrNameLst>
                                      </p:cBhvr>
                                      <p:tavLst>
                                        <p:tav tm="0">
                                          <p:val>
                                            <p:fltVal val="0"/>
                                          </p:val>
                                        </p:tav>
                                        <p:tav tm="100000">
                                          <p:val>
                                            <p:strVal val="#ppt_w"/>
                                          </p:val>
                                        </p:tav>
                                      </p:tavLst>
                                    </p:anim>
                                    <p:anim calcmode="lin" valueType="num">
                                      <p:cBhvr>
                                        <p:cTn id="77" dur="500" fill="hold"/>
                                        <p:tgtEl>
                                          <p:spTgt spid="39"/>
                                        </p:tgtEl>
                                        <p:attrNameLst>
                                          <p:attrName>ppt_h</p:attrName>
                                        </p:attrNameLst>
                                      </p:cBhvr>
                                      <p:tavLst>
                                        <p:tav tm="0">
                                          <p:val>
                                            <p:fltVal val="0"/>
                                          </p:val>
                                        </p:tav>
                                        <p:tav tm="100000">
                                          <p:val>
                                            <p:strVal val="#ppt_h"/>
                                          </p:val>
                                        </p:tav>
                                      </p:tavLst>
                                    </p:anim>
                                    <p:animEffect transition="in" filter="fade">
                                      <p:cBhvr>
                                        <p:cTn id="78" dur="500"/>
                                        <p:tgtEl>
                                          <p:spTgt spid="39"/>
                                        </p:tgtEl>
                                      </p:cBhvr>
                                    </p:animEffect>
                                  </p:childTnLst>
                                </p:cTn>
                              </p:par>
                            </p:childTnLst>
                          </p:cTn>
                        </p:par>
                        <p:par>
                          <p:cTn id="79" fill="hold">
                            <p:stCondLst>
                              <p:cond delay="5000"/>
                            </p:stCondLst>
                            <p:childTnLst>
                              <p:par>
                                <p:cTn id="80" presetID="2" presetClass="entr" presetSubtype="4" accel="14000" decel="80000"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additive="base">
                                        <p:cTn id="82" dur="500" fill="hold"/>
                                        <p:tgtEl>
                                          <p:spTgt spid="38"/>
                                        </p:tgtEl>
                                        <p:attrNameLst>
                                          <p:attrName>ppt_x</p:attrName>
                                        </p:attrNameLst>
                                      </p:cBhvr>
                                      <p:tavLst>
                                        <p:tav tm="0">
                                          <p:val>
                                            <p:strVal val="#ppt_x"/>
                                          </p:val>
                                        </p:tav>
                                        <p:tav tm="100000">
                                          <p:val>
                                            <p:strVal val="#ppt_x"/>
                                          </p:val>
                                        </p:tav>
                                      </p:tavLst>
                                    </p:anim>
                                    <p:anim calcmode="lin" valueType="num">
                                      <p:cBhvr additive="base">
                                        <p:cTn id="83" dur="500" fill="hold"/>
                                        <p:tgtEl>
                                          <p:spTgt spid="38"/>
                                        </p:tgtEl>
                                        <p:attrNameLst>
                                          <p:attrName>ppt_y</p:attrName>
                                        </p:attrNameLst>
                                      </p:cBhvr>
                                      <p:tavLst>
                                        <p:tav tm="0">
                                          <p:val>
                                            <p:strVal val="1+#ppt_h/2"/>
                                          </p:val>
                                        </p:tav>
                                        <p:tav tm="100000">
                                          <p:val>
                                            <p:strVal val="#ppt_y"/>
                                          </p:val>
                                        </p:tav>
                                      </p:tavLst>
                                    </p:anim>
                                  </p:childTnLst>
                                </p:cTn>
                              </p:par>
                            </p:childTnLst>
                          </p:cTn>
                        </p:par>
                        <p:par>
                          <p:cTn id="84" fill="hold">
                            <p:stCondLst>
                              <p:cond delay="5500"/>
                            </p:stCondLst>
                            <p:childTnLst>
                              <p:par>
                                <p:cTn id="85" presetID="53" presetClass="entr" presetSubtype="16"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p:cTn id="87" dur="500" fill="hold"/>
                                        <p:tgtEl>
                                          <p:spTgt spid="41"/>
                                        </p:tgtEl>
                                        <p:attrNameLst>
                                          <p:attrName>ppt_w</p:attrName>
                                        </p:attrNameLst>
                                      </p:cBhvr>
                                      <p:tavLst>
                                        <p:tav tm="0">
                                          <p:val>
                                            <p:fltVal val="0"/>
                                          </p:val>
                                        </p:tav>
                                        <p:tav tm="100000">
                                          <p:val>
                                            <p:strVal val="#ppt_w"/>
                                          </p:val>
                                        </p:tav>
                                      </p:tavLst>
                                    </p:anim>
                                    <p:anim calcmode="lin" valueType="num">
                                      <p:cBhvr>
                                        <p:cTn id="88" dur="500" fill="hold"/>
                                        <p:tgtEl>
                                          <p:spTgt spid="41"/>
                                        </p:tgtEl>
                                        <p:attrNameLst>
                                          <p:attrName>ppt_h</p:attrName>
                                        </p:attrNameLst>
                                      </p:cBhvr>
                                      <p:tavLst>
                                        <p:tav tm="0">
                                          <p:val>
                                            <p:fltVal val="0"/>
                                          </p:val>
                                        </p:tav>
                                        <p:tav tm="100000">
                                          <p:val>
                                            <p:strVal val="#ppt_h"/>
                                          </p:val>
                                        </p:tav>
                                      </p:tavLst>
                                    </p:anim>
                                    <p:animEffect transition="in" filter="fade">
                                      <p:cBhvr>
                                        <p:cTn id="89" dur="500"/>
                                        <p:tgtEl>
                                          <p:spTgt spid="41"/>
                                        </p:tgtEl>
                                      </p:cBhvr>
                                    </p:animEffect>
                                  </p:childTnLst>
                                </p:cTn>
                              </p:par>
                            </p:childTnLst>
                          </p:cTn>
                        </p:par>
                        <p:par>
                          <p:cTn id="90" fill="hold">
                            <p:stCondLst>
                              <p:cond delay="6000"/>
                            </p:stCondLst>
                            <p:childTnLst>
                              <p:par>
                                <p:cTn id="91" presetID="2" presetClass="entr" presetSubtype="4" accel="14000" decel="80000"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 calcmode="lin" valueType="num">
                                      <p:cBhvr additive="base">
                                        <p:cTn id="93" dur="500" fill="hold"/>
                                        <p:tgtEl>
                                          <p:spTgt spid="40"/>
                                        </p:tgtEl>
                                        <p:attrNameLst>
                                          <p:attrName>ppt_x</p:attrName>
                                        </p:attrNameLst>
                                      </p:cBhvr>
                                      <p:tavLst>
                                        <p:tav tm="0">
                                          <p:val>
                                            <p:strVal val="#ppt_x"/>
                                          </p:val>
                                        </p:tav>
                                        <p:tav tm="100000">
                                          <p:val>
                                            <p:strVal val="#ppt_x"/>
                                          </p:val>
                                        </p:tav>
                                      </p:tavLst>
                                    </p:anim>
                                    <p:anim calcmode="lin" valueType="num">
                                      <p:cBhvr additive="base">
                                        <p:cTn id="94" dur="500" fill="hold"/>
                                        <p:tgtEl>
                                          <p:spTgt spid="40"/>
                                        </p:tgtEl>
                                        <p:attrNameLst>
                                          <p:attrName>ppt_y</p:attrName>
                                        </p:attrNameLst>
                                      </p:cBhvr>
                                      <p:tavLst>
                                        <p:tav tm="0">
                                          <p:val>
                                            <p:strVal val="1+#ppt_h/2"/>
                                          </p:val>
                                        </p:tav>
                                        <p:tav tm="100000">
                                          <p:val>
                                            <p:strVal val="#ppt_y"/>
                                          </p:val>
                                        </p:tav>
                                      </p:tavLst>
                                    </p:anim>
                                  </p:childTnLst>
                                </p:cTn>
                              </p:par>
                            </p:childTnLst>
                          </p:cTn>
                        </p:par>
                        <p:par>
                          <p:cTn id="95" fill="hold">
                            <p:stCondLst>
                              <p:cond delay="6500"/>
                            </p:stCondLst>
                            <p:childTnLst>
                              <p:par>
                                <p:cTn id="96" presetID="53" presetClass="entr" presetSubtype="16"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 calcmode="lin" valueType="num">
                                      <p:cBhvr>
                                        <p:cTn id="98" dur="500" fill="hold"/>
                                        <p:tgtEl>
                                          <p:spTgt spid="43"/>
                                        </p:tgtEl>
                                        <p:attrNameLst>
                                          <p:attrName>ppt_w</p:attrName>
                                        </p:attrNameLst>
                                      </p:cBhvr>
                                      <p:tavLst>
                                        <p:tav tm="0">
                                          <p:val>
                                            <p:fltVal val="0"/>
                                          </p:val>
                                        </p:tav>
                                        <p:tav tm="100000">
                                          <p:val>
                                            <p:strVal val="#ppt_w"/>
                                          </p:val>
                                        </p:tav>
                                      </p:tavLst>
                                    </p:anim>
                                    <p:anim calcmode="lin" valueType="num">
                                      <p:cBhvr>
                                        <p:cTn id="99" dur="500" fill="hold"/>
                                        <p:tgtEl>
                                          <p:spTgt spid="43"/>
                                        </p:tgtEl>
                                        <p:attrNameLst>
                                          <p:attrName>ppt_h</p:attrName>
                                        </p:attrNameLst>
                                      </p:cBhvr>
                                      <p:tavLst>
                                        <p:tav tm="0">
                                          <p:val>
                                            <p:fltVal val="0"/>
                                          </p:val>
                                        </p:tav>
                                        <p:tav tm="100000">
                                          <p:val>
                                            <p:strVal val="#ppt_h"/>
                                          </p:val>
                                        </p:tav>
                                      </p:tavLst>
                                    </p:anim>
                                    <p:animEffect transition="in" filter="fade">
                                      <p:cBhvr>
                                        <p:cTn id="100" dur="500"/>
                                        <p:tgtEl>
                                          <p:spTgt spid="43"/>
                                        </p:tgtEl>
                                      </p:cBhvr>
                                    </p:animEffect>
                                  </p:childTnLst>
                                </p:cTn>
                              </p:par>
                            </p:childTnLst>
                          </p:cTn>
                        </p:par>
                        <p:par>
                          <p:cTn id="101" fill="hold">
                            <p:stCondLst>
                              <p:cond delay="7000"/>
                            </p:stCondLst>
                            <p:childTnLst>
                              <p:par>
                                <p:cTn id="102" presetID="2" presetClass="entr" presetSubtype="4" accel="14000" decel="80000" fill="hold" grpId="0" nodeType="afterEffect">
                                  <p:stCondLst>
                                    <p:cond delay="0"/>
                                  </p:stCondLst>
                                  <p:childTnLst>
                                    <p:set>
                                      <p:cBhvr>
                                        <p:cTn id="103" dur="1" fill="hold">
                                          <p:stCondLst>
                                            <p:cond delay="0"/>
                                          </p:stCondLst>
                                        </p:cTn>
                                        <p:tgtEl>
                                          <p:spTgt spid="42"/>
                                        </p:tgtEl>
                                        <p:attrNameLst>
                                          <p:attrName>style.visibility</p:attrName>
                                        </p:attrNameLst>
                                      </p:cBhvr>
                                      <p:to>
                                        <p:strVal val="visible"/>
                                      </p:to>
                                    </p:set>
                                    <p:anim calcmode="lin" valueType="num">
                                      <p:cBhvr additive="base">
                                        <p:cTn id="104" dur="500" fill="hold"/>
                                        <p:tgtEl>
                                          <p:spTgt spid="42"/>
                                        </p:tgtEl>
                                        <p:attrNameLst>
                                          <p:attrName>ppt_x</p:attrName>
                                        </p:attrNameLst>
                                      </p:cBhvr>
                                      <p:tavLst>
                                        <p:tav tm="0">
                                          <p:val>
                                            <p:strVal val="#ppt_x"/>
                                          </p:val>
                                        </p:tav>
                                        <p:tav tm="100000">
                                          <p:val>
                                            <p:strVal val="#ppt_x"/>
                                          </p:val>
                                        </p:tav>
                                      </p:tavLst>
                                    </p:anim>
                                    <p:anim calcmode="lin" valueType="num">
                                      <p:cBhvr additive="base">
                                        <p:cTn id="10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32" grpId="0"/>
      <p:bldP spid="33" grpId="0"/>
      <p:bldP spid="34" grpId="0"/>
      <p:bldP spid="38" grpId="0"/>
      <p:bldP spid="39"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526472" y="1744368"/>
            <a:ext cx="3797254" cy="1218762"/>
            <a:chOff x="1997075" y="2108200"/>
            <a:chExt cx="8210551" cy="2635250"/>
          </a:xfrm>
        </p:grpSpPr>
        <p:sp>
          <p:nvSpPr>
            <p:cNvPr id="7" name="Freeform 5"/>
            <p:cNvSpPr>
              <a:spLocks/>
            </p:cNvSpPr>
            <p:nvPr/>
          </p:nvSpPr>
          <p:spPr bwMode="auto">
            <a:xfrm>
              <a:off x="9186863" y="2108200"/>
              <a:ext cx="1020763" cy="263525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10"/>
            <p:cNvSpPr>
              <a:spLocks noChangeArrowheads="1"/>
            </p:cNvSpPr>
            <p:nvPr/>
          </p:nvSpPr>
          <p:spPr bwMode="auto">
            <a:xfrm>
              <a:off x="1997075" y="2468563"/>
              <a:ext cx="1854200" cy="1855788"/>
            </a:xfrm>
            <a:prstGeom prst="ellipse">
              <a:avLst/>
            </a:prstGeom>
            <a:solidFill>
              <a:schemeClr val="bg1"/>
            </a:solidFill>
            <a:ln w="28575">
              <a:solidFill>
                <a:schemeClr val="accent1"/>
              </a:solidFill>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2639586" y="2899561"/>
            <a:ext cx="3797254" cy="1218762"/>
            <a:chOff x="1997075" y="2108200"/>
            <a:chExt cx="8210551" cy="2635250"/>
          </a:xfrm>
        </p:grpSpPr>
        <p:sp>
          <p:nvSpPr>
            <p:cNvPr id="16" name="Freeform 5"/>
            <p:cNvSpPr>
              <a:spLocks/>
            </p:cNvSpPr>
            <p:nvPr/>
          </p:nvSpPr>
          <p:spPr bwMode="auto">
            <a:xfrm>
              <a:off x="9186863" y="2108200"/>
              <a:ext cx="1020763" cy="263525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0"/>
            <p:cNvSpPr>
              <a:spLocks noChangeArrowheads="1"/>
            </p:cNvSpPr>
            <p:nvPr/>
          </p:nvSpPr>
          <p:spPr bwMode="auto">
            <a:xfrm>
              <a:off x="1997075" y="2468562"/>
              <a:ext cx="1854201" cy="1855788"/>
            </a:xfrm>
            <a:prstGeom prst="ellipse">
              <a:avLst/>
            </a:prstGeom>
            <a:solidFill>
              <a:schemeClr val="bg1"/>
            </a:solidFill>
            <a:ln w="28575">
              <a:solidFill>
                <a:schemeClr val="accent2"/>
              </a:solidFill>
            </a:ln>
          </p:spPr>
          <p:txBody>
            <a:bodyPr vert="horz" wrap="square" lIns="91440" tIns="45720" rIns="91440" bIns="45720" numCol="1" anchor="t" anchorCtr="0" compatLnSpc="1">
              <a:prstTxWarp prst="textNoShape">
                <a:avLst/>
              </a:prstTxWarp>
            </a:bodyPr>
            <a:lstStyle/>
            <a:p>
              <a:endParaRPr lang="en-US"/>
            </a:p>
          </p:txBody>
        </p:sp>
      </p:grpSp>
      <p:grpSp>
        <p:nvGrpSpPr>
          <p:cNvPr id="31" name="Group 30"/>
          <p:cNvGrpSpPr/>
          <p:nvPr/>
        </p:nvGrpSpPr>
        <p:grpSpPr>
          <a:xfrm>
            <a:off x="1723355" y="4054754"/>
            <a:ext cx="3826600" cy="1218762"/>
            <a:chOff x="1768551" y="4667281"/>
            <a:chExt cx="4833273" cy="1551282"/>
          </a:xfrm>
        </p:grpSpPr>
        <p:sp>
          <p:nvSpPr>
            <p:cNvPr id="24" name="Freeform 5"/>
            <p:cNvSpPr>
              <a:spLocks/>
            </p:cNvSpPr>
            <p:nvPr/>
          </p:nvSpPr>
          <p:spPr bwMode="auto">
            <a:xfrm>
              <a:off x="6000935" y="4667281"/>
              <a:ext cx="600889" cy="1551282"/>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10"/>
            <p:cNvSpPr>
              <a:spLocks noChangeArrowheads="1"/>
            </p:cNvSpPr>
            <p:nvPr/>
          </p:nvSpPr>
          <p:spPr bwMode="auto">
            <a:xfrm>
              <a:off x="1768551" y="4879414"/>
              <a:ext cx="1091505" cy="1092439"/>
            </a:xfrm>
            <a:prstGeom prst="ellipse">
              <a:avLst/>
            </a:prstGeom>
            <a:solidFill>
              <a:schemeClr val="bg1"/>
            </a:solidFill>
            <a:ln w="28575">
              <a:solidFill>
                <a:schemeClr val="accent3"/>
              </a:solidFill>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sz="half" idx="2"/>
          </p:nvPr>
        </p:nvSpPr>
        <p:spPr/>
        <p:txBody>
          <a:bodyPr/>
          <a:lstStyle/>
          <a:p>
            <a:r>
              <a:rPr lang="en-US" dirty="0"/>
              <a:t> </a:t>
            </a:r>
          </a:p>
        </p:txBody>
      </p:sp>
      <p:sp>
        <p:nvSpPr>
          <p:cNvPr id="2" name="Title 1"/>
          <p:cNvSpPr>
            <a:spLocks noGrp="1"/>
          </p:cNvSpPr>
          <p:nvPr>
            <p:ph type="title"/>
          </p:nvPr>
        </p:nvSpPr>
        <p:spPr/>
        <p:txBody>
          <a:bodyPr/>
          <a:lstStyle/>
          <a:p>
            <a:r>
              <a:rPr lang="zh-CN" altLang="en-US" dirty="0"/>
              <a:t>对接平台</a:t>
            </a:r>
            <a:endParaRPr lang="en-US" dirty="0"/>
          </a:p>
        </p:txBody>
      </p:sp>
      <p:grpSp>
        <p:nvGrpSpPr>
          <p:cNvPr id="32" name="Group 31"/>
          <p:cNvGrpSpPr/>
          <p:nvPr/>
        </p:nvGrpSpPr>
        <p:grpSpPr>
          <a:xfrm>
            <a:off x="865816" y="5209946"/>
            <a:ext cx="3797254" cy="1218762"/>
            <a:chOff x="1768551" y="4667281"/>
            <a:chExt cx="4833273" cy="1551282"/>
          </a:xfrm>
        </p:grpSpPr>
        <p:sp>
          <p:nvSpPr>
            <p:cNvPr id="33" name="Freeform 5"/>
            <p:cNvSpPr>
              <a:spLocks/>
            </p:cNvSpPr>
            <p:nvPr/>
          </p:nvSpPr>
          <p:spPr bwMode="auto">
            <a:xfrm>
              <a:off x="6000935" y="4667281"/>
              <a:ext cx="600889" cy="1551282"/>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
            <p:cNvSpPr>
              <a:spLocks/>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
            <p:cNvSpPr>
              <a:spLocks/>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
            <p:cNvSpPr>
              <a:spLocks/>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
            <p:cNvSpPr>
              <a:spLocks/>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10"/>
            <p:cNvSpPr>
              <a:spLocks noChangeArrowheads="1"/>
            </p:cNvSpPr>
            <p:nvPr/>
          </p:nvSpPr>
          <p:spPr bwMode="auto">
            <a:xfrm>
              <a:off x="1768551" y="4879415"/>
              <a:ext cx="1091505" cy="1092440"/>
            </a:xfrm>
            <a:prstGeom prst="ellipse">
              <a:avLst/>
            </a:prstGeom>
            <a:solidFill>
              <a:schemeClr val="bg1"/>
            </a:solidFill>
            <a:ln w="28575">
              <a:solidFill>
                <a:schemeClr val="accent4"/>
              </a:solidFill>
            </a:ln>
          </p:spPr>
          <p:txBody>
            <a:bodyPr vert="horz" wrap="square" lIns="91440" tIns="45720" rIns="91440" bIns="45720" numCol="1" anchor="t" anchorCtr="0" compatLnSpc="1">
              <a:prstTxWarp prst="textNoShape">
                <a:avLst/>
              </a:prstTxWarp>
            </a:bodyPr>
            <a:lstStyle/>
            <a:p>
              <a:endParaRPr lang="en-US"/>
            </a:p>
          </p:txBody>
        </p:sp>
      </p:grpSp>
      <p:grpSp>
        <p:nvGrpSpPr>
          <p:cNvPr id="40" name="Group 39"/>
          <p:cNvGrpSpPr/>
          <p:nvPr/>
        </p:nvGrpSpPr>
        <p:grpSpPr>
          <a:xfrm>
            <a:off x="2789749" y="3194706"/>
            <a:ext cx="557213" cy="555625"/>
            <a:chOff x="1603375" y="1916113"/>
            <a:chExt cx="557213" cy="555625"/>
          </a:xfrm>
          <a:solidFill>
            <a:schemeClr val="accent2"/>
          </a:solidFill>
        </p:grpSpPr>
        <p:sp>
          <p:nvSpPr>
            <p:cNvPr id="41" name="Freeform 74"/>
            <p:cNvSpPr>
              <a:spLocks noEditPoints="1"/>
            </p:cNvSpPr>
            <p:nvPr/>
          </p:nvSpPr>
          <p:spPr bwMode="auto">
            <a:xfrm>
              <a:off x="1603375" y="1916113"/>
              <a:ext cx="557213" cy="555625"/>
            </a:xfrm>
            <a:custGeom>
              <a:avLst/>
              <a:gdLst>
                <a:gd name="T0" fmla="*/ 190 w 3510"/>
                <a:gd name="T1" fmla="*/ 3035 h 3500"/>
                <a:gd name="T2" fmla="*/ 203 w 3510"/>
                <a:gd name="T3" fmla="*/ 3200 h 3500"/>
                <a:gd name="T4" fmla="*/ 333 w 3510"/>
                <a:gd name="T5" fmla="*/ 3310 h 3500"/>
                <a:gd name="T6" fmla="*/ 497 w 3510"/>
                <a:gd name="T7" fmla="*/ 3297 h 3500"/>
                <a:gd name="T8" fmla="*/ 905 w 3510"/>
                <a:gd name="T9" fmla="*/ 2290 h 3500"/>
                <a:gd name="T10" fmla="*/ 2237 w 3510"/>
                <a:gd name="T11" fmla="*/ 180 h 3500"/>
                <a:gd name="T12" fmla="*/ 1892 w 3510"/>
                <a:gd name="T13" fmla="*/ 235 h 3500"/>
                <a:gd name="T14" fmla="*/ 1576 w 3510"/>
                <a:gd name="T15" fmla="*/ 401 h 3500"/>
                <a:gd name="T16" fmla="*/ 1319 w 3510"/>
                <a:gd name="T17" fmla="*/ 678 h 3500"/>
                <a:gd name="T18" fmla="*/ 1174 w 3510"/>
                <a:gd name="T19" fmla="*/ 1016 h 3500"/>
                <a:gd name="T20" fmla="*/ 1150 w 3510"/>
                <a:gd name="T21" fmla="*/ 1379 h 3500"/>
                <a:gd name="T22" fmla="*/ 1247 w 3510"/>
                <a:gd name="T23" fmla="*/ 1731 h 3500"/>
                <a:gd name="T24" fmla="*/ 1465 w 3510"/>
                <a:gd name="T25" fmla="*/ 2040 h 3500"/>
                <a:gd name="T26" fmla="*/ 1774 w 3510"/>
                <a:gd name="T27" fmla="*/ 2257 h 3500"/>
                <a:gd name="T28" fmla="*/ 2127 w 3510"/>
                <a:gd name="T29" fmla="*/ 2353 h 3500"/>
                <a:gd name="T30" fmla="*/ 2491 w 3510"/>
                <a:gd name="T31" fmla="*/ 2329 h 3500"/>
                <a:gd name="T32" fmla="*/ 2830 w 3510"/>
                <a:gd name="T33" fmla="*/ 2185 h 3500"/>
                <a:gd name="T34" fmla="*/ 3111 w 3510"/>
                <a:gd name="T35" fmla="*/ 1923 h 3500"/>
                <a:gd name="T36" fmla="*/ 3280 w 3510"/>
                <a:gd name="T37" fmla="*/ 1593 h 3500"/>
                <a:gd name="T38" fmla="*/ 3329 w 3510"/>
                <a:gd name="T39" fmla="*/ 1232 h 3500"/>
                <a:gd name="T40" fmla="*/ 3257 w 3510"/>
                <a:gd name="T41" fmla="*/ 876 h 3500"/>
                <a:gd name="T42" fmla="*/ 3063 w 3510"/>
                <a:gd name="T43" fmla="*/ 556 h 3500"/>
                <a:gd name="T44" fmla="*/ 2777 w 3510"/>
                <a:gd name="T45" fmla="*/ 321 h 3500"/>
                <a:gd name="T46" fmla="*/ 2446 w 3510"/>
                <a:gd name="T47" fmla="*/ 200 h 3500"/>
                <a:gd name="T48" fmla="*/ 2319 w 3510"/>
                <a:gd name="T49" fmla="*/ 2 h 3500"/>
                <a:gd name="T50" fmla="*/ 2717 w 3510"/>
                <a:gd name="T51" fmla="*/ 93 h 3500"/>
                <a:gd name="T52" fmla="*/ 3074 w 3510"/>
                <a:gd name="T53" fmla="*/ 312 h 3500"/>
                <a:gd name="T54" fmla="*/ 3344 w 3510"/>
                <a:gd name="T55" fmla="*/ 642 h 3500"/>
                <a:gd name="T56" fmla="*/ 3487 w 3510"/>
                <a:gd name="T57" fmla="*/ 1027 h 3500"/>
                <a:gd name="T58" fmla="*/ 3508 w 3510"/>
                <a:gd name="T59" fmla="*/ 1350 h 3500"/>
                <a:gd name="T60" fmla="*/ 3416 w 3510"/>
                <a:gd name="T61" fmla="*/ 1748 h 3500"/>
                <a:gd name="T62" fmla="*/ 3197 w 3510"/>
                <a:gd name="T63" fmla="*/ 2104 h 3500"/>
                <a:gd name="T64" fmla="*/ 2867 w 3510"/>
                <a:gd name="T65" fmla="*/ 2374 h 3500"/>
                <a:gd name="T66" fmla="*/ 2480 w 3510"/>
                <a:gd name="T67" fmla="*/ 2516 h 3500"/>
                <a:gd name="T68" fmla="*/ 2075 w 3510"/>
                <a:gd name="T69" fmla="*/ 2528 h 3500"/>
                <a:gd name="T70" fmla="*/ 1684 w 3510"/>
                <a:gd name="T71" fmla="*/ 2413 h 3500"/>
                <a:gd name="T72" fmla="*/ 1251 w 3510"/>
                <a:gd name="T73" fmla="*/ 2380 h 3500"/>
                <a:gd name="T74" fmla="*/ 1432 w 3510"/>
                <a:gd name="T75" fmla="*/ 2608 h 3500"/>
                <a:gd name="T76" fmla="*/ 647 w 3510"/>
                <a:gd name="T77" fmla="*/ 3414 h 3500"/>
                <a:gd name="T78" fmla="*/ 442 w 3510"/>
                <a:gd name="T79" fmla="*/ 3498 h 3500"/>
                <a:gd name="T80" fmla="*/ 229 w 3510"/>
                <a:gd name="T81" fmla="*/ 3462 h 3500"/>
                <a:gd name="T82" fmla="*/ 60 w 3510"/>
                <a:gd name="T83" fmla="*/ 3311 h 3500"/>
                <a:gd name="T84" fmla="*/ 0 w 3510"/>
                <a:gd name="T85" fmla="*/ 3102 h 3500"/>
                <a:gd name="T86" fmla="*/ 38 w 3510"/>
                <a:gd name="T87" fmla="*/ 2932 h 3500"/>
                <a:gd name="T88" fmla="*/ 857 w 3510"/>
                <a:gd name="T89" fmla="*/ 2085 h 3500"/>
                <a:gd name="T90" fmla="*/ 952 w 3510"/>
                <a:gd name="T91" fmla="*/ 2085 h 3500"/>
                <a:gd name="T92" fmla="*/ 1172 w 3510"/>
                <a:gd name="T93" fmla="*/ 1965 h 3500"/>
                <a:gd name="T94" fmla="*/ 1005 w 3510"/>
                <a:gd name="T95" fmla="*/ 1590 h 3500"/>
                <a:gd name="T96" fmla="*/ 967 w 3510"/>
                <a:gd name="T97" fmla="*/ 1187 h 3500"/>
                <a:gd name="T98" fmla="*/ 1057 w 3510"/>
                <a:gd name="T99" fmla="*/ 790 h 3500"/>
                <a:gd name="T100" fmla="*/ 1277 w 3510"/>
                <a:gd name="T101" fmla="*/ 435 h 3500"/>
                <a:gd name="T102" fmla="*/ 1608 w 3510"/>
                <a:gd name="T103" fmla="*/ 165 h 3500"/>
                <a:gd name="T104" fmla="*/ 1993 w 3510"/>
                <a:gd name="T105" fmla="*/ 2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0" h="3500">
                  <a:moveTo>
                    <a:pt x="649" y="2545"/>
                  </a:moveTo>
                  <a:lnTo>
                    <a:pt x="245" y="2947"/>
                  </a:lnTo>
                  <a:lnTo>
                    <a:pt x="221" y="2975"/>
                  </a:lnTo>
                  <a:lnTo>
                    <a:pt x="203" y="3005"/>
                  </a:lnTo>
                  <a:lnTo>
                    <a:pt x="190" y="3035"/>
                  </a:lnTo>
                  <a:lnTo>
                    <a:pt x="183" y="3068"/>
                  </a:lnTo>
                  <a:lnTo>
                    <a:pt x="181" y="3102"/>
                  </a:lnTo>
                  <a:lnTo>
                    <a:pt x="183" y="3135"/>
                  </a:lnTo>
                  <a:lnTo>
                    <a:pt x="190" y="3168"/>
                  </a:lnTo>
                  <a:lnTo>
                    <a:pt x="203" y="3200"/>
                  </a:lnTo>
                  <a:lnTo>
                    <a:pt x="221" y="3230"/>
                  </a:lnTo>
                  <a:lnTo>
                    <a:pt x="245" y="3256"/>
                  </a:lnTo>
                  <a:lnTo>
                    <a:pt x="271" y="3279"/>
                  </a:lnTo>
                  <a:lnTo>
                    <a:pt x="301" y="3297"/>
                  </a:lnTo>
                  <a:lnTo>
                    <a:pt x="333" y="3310"/>
                  </a:lnTo>
                  <a:lnTo>
                    <a:pt x="366" y="3318"/>
                  </a:lnTo>
                  <a:lnTo>
                    <a:pt x="399" y="3320"/>
                  </a:lnTo>
                  <a:lnTo>
                    <a:pt x="433" y="3318"/>
                  </a:lnTo>
                  <a:lnTo>
                    <a:pt x="466" y="3310"/>
                  </a:lnTo>
                  <a:lnTo>
                    <a:pt x="497" y="3297"/>
                  </a:lnTo>
                  <a:lnTo>
                    <a:pt x="527" y="3279"/>
                  </a:lnTo>
                  <a:lnTo>
                    <a:pt x="553" y="3256"/>
                  </a:lnTo>
                  <a:lnTo>
                    <a:pt x="957" y="2853"/>
                  </a:lnTo>
                  <a:lnTo>
                    <a:pt x="649" y="2545"/>
                  </a:lnTo>
                  <a:close/>
                  <a:moveTo>
                    <a:pt x="905" y="2290"/>
                  </a:moveTo>
                  <a:lnTo>
                    <a:pt x="776" y="2417"/>
                  </a:lnTo>
                  <a:lnTo>
                    <a:pt x="1086" y="2726"/>
                  </a:lnTo>
                  <a:lnTo>
                    <a:pt x="1214" y="2597"/>
                  </a:lnTo>
                  <a:lnTo>
                    <a:pt x="905" y="2290"/>
                  </a:lnTo>
                  <a:close/>
                  <a:moveTo>
                    <a:pt x="2237" y="180"/>
                  </a:moveTo>
                  <a:lnTo>
                    <a:pt x="2167" y="182"/>
                  </a:lnTo>
                  <a:lnTo>
                    <a:pt x="2097" y="189"/>
                  </a:lnTo>
                  <a:lnTo>
                    <a:pt x="2028" y="200"/>
                  </a:lnTo>
                  <a:lnTo>
                    <a:pt x="1959" y="215"/>
                  </a:lnTo>
                  <a:lnTo>
                    <a:pt x="1892" y="235"/>
                  </a:lnTo>
                  <a:lnTo>
                    <a:pt x="1825" y="260"/>
                  </a:lnTo>
                  <a:lnTo>
                    <a:pt x="1760" y="288"/>
                  </a:lnTo>
                  <a:lnTo>
                    <a:pt x="1698" y="321"/>
                  </a:lnTo>
                  <a:lnTo>
                    <a:pt x="1636" y="360"/>
                  </a:lnTo>
                  <a:lnTo>
                    <a:pt x="1576" y="401"/>
                  </a:lnTo>
                  <a:lnTo>
                    <a:pt x="1519" y="448"/>
                  </a:lnTo>
                  <a:lnTo>
                    <a:pt x="1465" y="498"/>
                  </a:lnTo>
                  <a:lnTo>
                    <a:pt x="1411" y="556"/>
                  </a:lnTo>
                  <a:lnTo>
                    <a:pt x="1363" y="615"/>
                  </a:lnTo>
                  <a:lnTo>
                    <a:pt x="1319" y="678"/>
                  </a:lnTo>
                  <a:lnTo>
                    <a:pt x="1281" y="741"/>
                  </a:lnTo>
                  <a:lnTo>
                    <a:pt x="1247" y="808"/>
                  </a:lnTo>
                  <a:lnTo>
                    <a:pt x="1218" y="876"/>
                  </a:lnTo>
                  <a:lnTo>
                    <a:pt x="1193" y="946"/>
                  </a:lnTo>
                  <a:lnTo>
                    <a:pt x="1174" y="1016"/>
                  </a:lnTo>
                  <a:lnTo>
                    <a:pt x="1159" y="1088"/>
                  </a:lnTo>
                  <a:lnTo>
                    <a:pt x="1150" y="1160"/>
                  </a:lnTo>
                  <a:lnTo>
                    <a:pt x="1146" y="1232"/>
                  </a:lnTo>
                  <a:lnTo>
                    <a:pt x="1146" y="1306"/>
                  </a:lnTo>
                  <a:lnTo>
                    <a:pt x="1150" y="1379"/>
                  </a:lnTo>
                  <a:lnTo>
                    <a:pt x="1159" y="1451"/>
                  </a:lnTo>
                  <a:lnTo>
                    <a:pt x="1174" y="1522"/>
                  </a:lnTo>
                  <a:lnTo>
                    <a:pt x="1193" y="1593"/>
                  </a:lnTo>
                  <a:lnTo>
                    <a:pt x="1218" y="1662"/>
                  </a:lnTo>
                  <a:lnTo>
                    <a:pt x="1247" y="1731"/>
                  </a:lnTo>
                  <a:lnTo>
                    <a:pt x="1281" y="1797"/>
                  </a:lnTo>
                  <a:lnTo>
                    <a:pt x="1319" y="1861"/>
                  </a:lnTo>
                  <a:lnTo>
                    <a:pt x="1363" y="1923"/>
                  </a:lnTo>
                  <a:lnTo>
                    <a:pt x="1411" y="1983"/>
                  </a:lnTo>
                  <a:lnTo>
                    <a:pt x="1465" y="2040"/>
                  </a:lnTo>
                  <a:lnTo>
                    <a:pt x="1521" y="2093"/>
                  </a:lnTo>
                  <a:lnTo>
                    <a:pt x="1582" y="2141"/>
                  </a:lnTo>
                  <a:lnTo>
                    <a:pt x="1643" y="2185"/>
                  </a:lnTo>
                  <a:lnTo>
                    <a:pt x="1708" y="2223"/>
                  </a:lnTo>
                  <a:lnTo>
                    <a:pt x="1774" y="2257"/>
                  </a:lnTo>
                  <a:lnTo>
                    <a:pt x="1843" y="2286"/>
                  </a:lnTo>
                  <a:lnTo>
                    <a:pt x="1912" y="2310"/>
                  </a:lnTo>
                  <a:lnTo>
                    <a:pt x="1984" y="2329"/>
                  </a:lnTo>
                  <a:lnTo>
                    <a:pt x="2055" y="2344"/>
                  </a:lnTo>
                  <a:lnTo>
                    <a:pt x="2127" y="2353"/>
                  </a:lnTo>
                  <a:lnTo>
                    <a:pt x="2201" y="2358"/>
                  </a:lnTo>
                  <a:lnTo>
                    <a:pt x="2274" y="2358"/>
                  </a:lnTo>
                  <a:lnTo>
                    <a:pt x="2346" y="2353"/>
                  </a:lnTo>
                  <a:lnTo>
                    <a:pt x="2419" y="2344"/>
                  </a:lnTo>
                  <a:lnTo>
                    <a:pt x="2491" y="2329"/>
                  </a:lnTo>
                  <a:lnTo>
                    <a:pt x="2561" y="2310"/>
                  </a:lnTo>
                  <a:lnTo>
                    <a:pt x="2631" y="2286"/>
                  </a:lnTo>
                  <a:lnTo>
                    <a:pt x="2700" y="2257"/>
                  </a:lnTo>
                  <a:lnTo>
                    <a:pt x="2767" y="2223"/>
                  </a:lnTo>
                  <a:lnTo>
                    <a:pt x="2830" y="2185"/>
                  </a:lnTo>
                  <a:lnTo>
                    <a:pt x="2893" y="2141"/>
                  </a:lnTo>
                  <a:lnTo>
                    <a:pt x="2953" y="2093"/>
                  </a:lnTo>
                  <a:lnTo>
                    <a:pt x="3010" y="2040"/>
                  </a:lnTo>
                  <a:lnTo>
                    <a:pt x="3063" y="1983"/>
                  </a:lnTo>
                  <a:lnTo>
                    <a:pt x="3111" y="1923"/>
                  </a:lnTo>
                  <a:lnTo>
                    <a:pt x="3155" y="1861"/>
                  </a:lnTo>
                  <a:lnTo>
                    <a:pt x="3193" y="1797"/>
                  </a:lnTo>
                  <a:lnTo>
                    <a:pt x="3227" y="1731"/>
                  </a:lnTo>
                  <a:lnTo>
                    <a:pt x="3257" y="1662"/>
                  </a:lnTo>
                  <a:lnTo>
                    <a:pt x="3280" y="1593"/>
                  </a:lnTo>
                  <a:lnTo>
                    <a:pt x="3299" y="1522"/>
                  </a:lnTo>
                  <a:lnTo>
                    <a:pt x="3314" y="1451"/>
                  </a:lnTo>
                  <a:lnTo>
                    <a:pt x="3324" y="1379"/>
                  </a:lnTo>
                  <a:lnTo>
                    <a:pt x="3329" y="1306"/>
                  </a:lnTo>
                  <a:lnTo>
                    <a:pt x="3329" y="1232"/>
                  </a:lnTo>
                  <a:lnTo>
                    <a:pt x="3324" y="1160"/>
                  </a:lnTo>
                  <a:lnTo>
                    <a:pt x="3314" y="1088"/>
                  </a:lnTo>
                  <a:lnTo>
                    <a:pt x="3299" y="1016"/>
                  </a:lnTo>
                  <a:lnTo>
                    <a:pt x="3280" y="946"/>
                  </a:lnTo>
                  <a:lnTo>
                    <a:pt x="3257" y="876"/>
                  </a:lnTo>
                  <a:lnTo>
                    <a:pt x="3227" y="808"/>
                  </a:lnTo>
                  <a:lnTo>
                    <a:pt x="3193" y="741"/>
                  </a:lnTo>
                  <a:lnTo>
                    <a:pt x="3155" y="678"/>
                  </a:lnTo>
                  <a:lnTo>
                    <a:pt x="3111" y="615"/>
                  </a:lnTo>
                  <a:lnTo>
                    <a:pt x="3063" y="556"/>
                  </a:lnTo>
                  <a:lnTo>
                    <a:pt x="3010" y="498"/>
                  </a:lnTo>
                  <a:lnTo>
                    <a:pt x="2955" y="448"/>
                  </a:lnTo>
                  <a:lnTo>
                    <a:pt x="2898" y="401"/>
                  </a:lnTo>
                  <a:lnTo>
                    <a:pt x="2839" y="360"/>
                  </a:lnTo>
                  <a:lnTo>
                    <a:pt x="2777" y="321"/>
                  </a:lnTo>
                  <a:lnTo>
                    <a:pt x="2713" y="288"/>
                  </a:lnTo>
                  <a:lnTo>
                    <a:pt x="2648" y="260"/>
                  </a:lnTo>
                  <a:lnTo>
                    <a:pt x="2583" y="235"/>
                  </a:lnTo>
                  <a:lnTo>
                    <a:pt x="2514" y="215"/>
                  </a:lnTo>
                  <a:lnTo>
                    <a:pt x="2446" y="200"/>
                  </a:lnTo>
                  <a:lnTo>
                    <a:pt x="2376" y="189"/>
                  </a:lnTo>
                  <a:lnTo>
                    <a:pt x="2307" y="182"/>
                  </a:lnTo>
                  <a:lnTo>
                    <a:pt x="2237" y="180"/>
                  </a:lnTo>
                  <a:close/>
                  <a:moveTo>
                    <a:pt x="2237" y="0"/>
                  </a:moveTo>
                  <a:lnTo>
                    <a:pt x="2319" y="2"/>
                  </a:lnTo>
                  <a:lnTo>
                    <a:pt x="2400" y="11"/>
                  </a:lnTo>
                  <a:lnTo>
                    <a:pt x="2480" y="23"/>
                  </a:lnTo>
                  <a:lnTo>
                    <a:pt x="2560" y="41"/>
                  </a:lnTo>
                  <a:lnTo>
                    <a:pt x="2639" y="65"/>
                  </a:lnTo>
                  <a:lnTo>
                    <a:pt x="2717" y="93"/>
                  </a:lnTo>
                  <a:lnTo>
                    <a:pt x="2792" y="126"/>
                  </a:lnTo>
                  <a:lnTo>
                    <a:pt x="2867" y="165"/>
                  </a:lnTo>
                  <a:lnTo>
                    <a:pt x="2938" y="209"/>
                  </a:lnTo>
                  <a:lnTo>
                    <a:pt x="3007" y="258"/>
                  </a:lnTo>
                  <a:lnTo>
                    <a:pt x="3074" y="312"/>
                  </a:lnTo>
                  <a:lnTo>
                    <a:pt x="3138" y="371"/>
                  </a:lnTo>
                  <a:lnTo>
                    <a:pt x="3197" y="435"/>
                  </a:lnTo>
                  <a:lnTo>
                    <a:pt x="3252" y="502"/>
                  </a:lnTo>
                  <a:lnTo>
                    <a:pt x="3300" y="571"/>
                  </a:lnTo>
                  <a:lnTo>
                    <a:pt x="3344" y="642"/>
                  </a:lnTo>
                  <a:lnTo>
                    <a:pt x="3383" y="716"/>
                  </a:lnTo>
                  <a:lnTo>
                    <a:pt x="3416" y="791"/>
                  </a:lnTo>
                  <a:lnTo>
                    <a:pt x="3445" y="869"/>
                  </a:lnTo>
                  <a:lnTo>
                    <a:pt x="3469" y="947"/>
                  </a:lnTo>
                  <a:lnTo>
                    <a:pt x="3487" y="1027"/>
                  </a:lnTo>
                  <a:lnTo>
                    <a:pt x="3499" y="1107"/>
                  </a:lnTo>
                  <a:lnTo>
                    <a:pt x="3508" y="1188"/>
                  </a:lnTo>
                  <a:lnTo>
                    <a:pt x="3510" y="1270"/>
                  </a:lnTo>
                  <a:lnTo>
                    <a:pt x="3510" y="1270"/>
                  </a:lnTo>
                  <a:lnTo>
                    <a:pt x="3508" y="1350"/>
                  </a:lnTo>
                  <a:lnTo>
                    <a:pt x="3499" y="1432"/>
                  </a:lnTo>
                  <a:lnTo>
                    <a:pt x="3487" y="1512"/>
                  </a:lnTo>
                  <a:lnTo>
                    <a:pt x="3469" y="1592"/>
                  </a:lnTo>
                  <a:lnTo>
                    <a:pt x="3445" y="1670"/>
                  </a:lnTo>
                  <a:lnTo>
                    <a:pt x="3416" y="1748"/>
                  </a:lnTo>
                  <a:lnTo>
                    <a:pt x="3383" y="1823"/>
                  </a:lnTo>
                  <a:lnTo>
                    <a:pt x="3344" y="1896"/>
                  </a:lnTo>
                  <a:lnTo>
                    <a:pt x="3300" y="1968"/>
                  </a:lnTo>
                  <a:lnTo>
                    <a:pt x="3252" y="2037"/>
                  </a:lnTo>
                  <a:lnTo>
                    <a:pt x="3197" y="2104"/>
                  </a:lnTo>
                  <a:lnTo>
                    <a:pt x="3138" y="2167"/>
                  </a:lnTo>
                  <a:lnTo>
                    <a:pt x="3074" y="2226"/>
                  </a:lnTo>
                  <a:lnTo>
                    <a:pt x="3007" y="2280"/>
                  </a:lnTo>
                  <a:lnTo>
                    <a:pt x="2938" y="2330"/>
                  </a:lnTo>
                  <a:lnTo>
                    <a:pt x="2867" y="2374"/>
                  </a:lnTo>
                  <a:lnTo>
                    <a:pt x="2792" y="2412"/>
                  </a:lnTo>
                  <a:lnTo>
                    <a:pt x="2717" y="2446"/>
                  </a:lnTo>
                  <a:lnTo>
                    <a:pt x="2639" y="2474"/>
                  </a:lnTo>
                  <a:lnTo>
                    <a:pt x="2560" y="2498"/>
                  </a:lnTo>
                  <a:lnTo>
                    <a:pt x="2480" y="2516"/>
                  </a:lnTo>
                  <a:lnTo>
                    <a:pt x="2400" y="2528"/>
                  </a:lnTo>
                  <a:lnTo>
                    <a:pt x="2319" y="2536"/>
                  </a:lnTo>
                  <a:lnTo>
                    <a:pt x="2237" y="2539"/>
                  </a:lnTo>
                  <a:lnTo>
                    <a:pt x="2156" y="2536"/>
                  </a:lnTo>
                  <a:lnTo>
                    <a:pt x="2075" y="2528"/>
                  </a:lnTo>
                  <a:lnTo>
                    <a:pt x="1994" y="2516"/>
                  </a:lnTo>
                  <a:lnTo>
                    <a:pt x="1915" y="2498"/>
                  </a:lnTo>
                  <a:lnTo>
                    <a:pt x="1837" y="2474"/>
                  </a:lnTo>
                  <a:lnTo>
                    <a:pt x="1759" y="2447"/>
                  </a:lnTo>
                  <a:lnTo>
                    <a:pt x="1684" y="2413"/>
                  </a:lnTo>
                  <a:lnTo>
                    <a:pt x="1610" y="2375"/>
                  </a:lnTo>
                  <a:lnTo>
                    <a:pt x="1538" y="2331"/>
                  </a:lnTo>
                  <a:lnTo>
                    <a:pt x="1469" y="2282"/>
                  </a:lnTo>
                  <a:lnTo>
                    <a:pt x="1403" y="2228"/>
                  </a:lnTo>
                  <a:lnTo>
                    <a:pt x="1251" y="2380"/>
                  </a:lnTo>
                  <a:lnTo>
                    <a:pt x="1405" y="2534"/>
                  </a:lnTo>
                  <a:lnTo>
                    <a:pt x="1419" y="2551"/>
                  </a:lnTo>
                  <a:lnTo>
                    <a:pt x="1427" y="2569"/>
                  </a:lnTo>
                  <a:lnTo>
                    <a:pt x="1432" y="2588"/>
                  </a:lnTo>
                  <a:lnTo>
                    <a:pt x="1432" y="2608"/>
                  </a:lnTo>
                  <a:lnTo>
                    <a:pt x="1427" y="2627"/>
                  </a:lnTo>
                  <a:lnTo>
                    <a:pt x="1419" y="2645"/>
                  </a:lnTo>
                  <a:lnTo>
                    <a:pt x="1405" y="2661"/>
                  </a:lnTo>
                  <a:lnTo>
                    <a:pt x="682" y="3383"/>
                  </a:lnTo>
                  <a:lnTo>
                    <a:pt x="647" y="3414"/>
                  </a:lnTo>
                  <a:lnTo>
                    <a:pt x="609" y="3441"/>
                  </a:lnTo>
                  <a:lnTo>
                    <a:pt x="570" y="3462"/>
                  </a:lnTo>
                  <a:lnTo>
                    <a:pt x="529" y="3479"/>
                  </a:lnTo>
                  <a:lnTo>
                    <a:pt x="486" y="3490"/>
                  </a:lnTo>
                  <a:lnTo>
                    <a:pt x="442" y="3498"/>
                  </a:lnTo>
                  <a:lnTo>
                    <a:pt x="399" y="3500"/>
                  </a:lnTo>
                  <a:lnTo>
                    <a:pt x="355" y="3498"/>
                  </a:lnTo>
                  <a:lnTo>
                    <a:pt x="312" y="3490"/>
                  </a:lnTo>
                  <a:lnTo>
                    <a:pt x="269" y="3479"/>
                  </a:lnTo>
                  <a:lnTo>
                    <a:pt x="229" y="3462"/>
                  </a:lnTo>
                  <a:lnTo>
                    <a:pt x="189" y="3441"/>
                  </a:lnTo>
                  <a:lnTo>
                    <a:pt x="151" y="3414"/>
                  </a:lnTo>
                  <a:lnTo>
                    <a:pt x="117" y="3383"/>
                  </a:lnTo>
                  <a:lnTo>
                    <a:pt x="86" y="3349"/>
                  </a:lnTo>
                  <a:lnTo>
                    <a:pt x="60" y="3311"/>
                  </a:lnTo>
                  <a:lnTo>
                    <a:pt x="38" y="3272"/>
                  </a:lnTo>
                  <a:lnTo>
                    <a:pt x="21" y="3232"/>
                  </a:lnTo>
                  <a:lnTo>
                    <a:pt x="10" y="3189"/>
                  </a:lnTo>
                  <a:lnTo>
                    <a:pt x="2" y="3146"/>
                  </a:lnTo>
                  <a:lnTo>
                    <a:pt x="0" y="3102"/>
                  </a:lnTo>
                  <a:lnTo>
                    <a:pt x="0" y="3102"/>
                  </a:lnTo>
                  <a:lnTo>
                    <a:pt x="2" y="3059"/>
                  </a:lnTo>
                  <a:lnTo>
                    <a:pt x="10" y="3015"/>
                  </a:lnTo>
                  <a:lnTo>
                    <a:pt x="21" y="2973"/>
                  </a:lnTo>
                  <a:lnTo>
                    <a:pt x="38" y="2932"/>
                  </a:lnTo>
                  <a:lnTo>
                    <a:pt x="60" y="2892"/>
                  </a:lnTo>
                  <a:lnTo>
                    <a:pt x="86" y="2855"/>
                  </a:lnTo>
                  <a:lnTo>
                    <a:pt x="117" y="2820"/>
                  </a:lnTo>
                  <a:lnTo>
                    <a:pt x="841" y="2099"/>
                  </a:lnTo>
                  <a:lnTo>
                    <a:pt x="857" y="2085"/>
                  </a:lnTo>
                  <a:lnTo>
                    <a:pt x="875" y="2077"/>
                  </a:lnTo>
                  <a:lnTo>
                    <a:pt x="895" y="2072"/>
                  </a:lnTo>
                  <a:lnTo>
                    <a:pt x="915" y="2072"/>
                  </a:lnTo>
                  <a:lnTo>
                    <a:pt x="934" y="2077"/>
                  </a:lnTo>
                  <a:lnTo>
                    <a:pt x="952" y="2085"/>
                  </a:lnTo>
                  <a:lnTo>
                    <a:pt x="969" y="2099"/>
                  </a:lnTo>
                  <a:lnTo>
                    <a:pt x="1123" y="2253"/>
                  </a:lnTo>
                  <a:lnTo>
                    <a:pt x="1275" y="2101"/>
                  </a:lnTo>
                  <a:lnTo>
                    <a:pt x="1221" y="2035"/>
                  </a:lnTo>
                  <a:lnTo>
                    <a:pt x="1172" y="1965"/>
                  </a:lnTo>
                  <a:lnTo>
                    <a:pt x="1129" y="1894"/>
                  </a:lnTo>
                  <a:lnTo>
                    <a:pt x="1090" y="1821"/>
                  </a:lnTo>
                  <a:lnTo>
                    <a:pt x="1056" y="1745"/>
                  </a:lnTo>
                  <a:lnTo>
                    <a:pt x="1029" y="1668"/>
                  </a:lnTo>
                  <a:lnTo>
                    <a:pt x="1005" y="1590"/>
                  </a:lnTo>
                  <a:lnTo>
                    <a:pt x="987" y="1510"/>
                  </a:lnTo>
                  <a:lnTo>
                    <a:pt x="974" y="1430"/>
                  </a:lnTo>
                  <a:lnTo>
                    <a:pt x="967" y="1349"/>
                  </a:lnTo>
                  <a:lnTo>
                    <a:pt x="964" y="1267"/>
                  </a:lnTo>
                  <a:lnTo>
                    <a:pt x="967" y="1187"/>
                  </a:lnTo>
                  <a:lnTo>
                    <a:pt x="974" y="1106"/>
                  </a:lnTo>
                  <a:lnTo>
                    <a:pt x="988" y="1026"/>
                  </a:lnTo>
                  <a:lnTo>
                    <a:pt x="1006" y="946"/>
                  </a:lnTo>
                  <a:lnTo>
                    <a:pt x="1030" y="868"/>
                  </a:lnTo>
                  <a:lnTo>
                    <a:pt x="1057" y="790"/>
                  </a:lnTo>
                  <a:lnTo>
                    <a:pt x="1091" y="715"/>
                  </a:lnTo>
                  <a:lnTo>
                    <a:pt x="1130" y="642"/>
                  </a:lnTo>
                  <a:lnTo>
                    <a:pt x="1174" y="570"/>
                  </a:lnTo>
                  <a:lnTo>
                    <a:pt x="1223" y="501"/>
                  </a:lnTo>
                  <a:lnTo>
                    <a:pt x="1277" y="435"/>
                  </a:lnTo>
                  <a:lnTo>
                    <a:pt x="1337" y="371"/>
                  </a:lnTo>
                  <a:lnTo>
                    <a:pt x="1400" y="312"/>
                  </a:lnTo>
                  <a:lnTo>
                    <a:pt x="1467" y="258"/>
                  </a:lnTo>
                  <a:lnTo>
                    <a:pt x="1536" y="209"/>
                  </a:lnTo>
                  <a:lnTo>
                    <a:pt x="1608" y="165"/>
                  </a:lnTo>
                  <a:lnTo>
                    <a:pt x="1682" y="126"/>
                  </a:lnTo>
                  <a:lnTo>
                    <a:pt x="1757" y="93"/>
                  </a:lnTo>
                  <a:lnTo>
                    <a:pt x="1835" y="65"/>
                  </a:lnTo>
                  <a:lnTo>
                    <a:pt x="1913" y="41"/>
                  </a:lnTo>
                  <a:lnTo>
                    <a:pt x="1993" y="23"/>
                  </a:lnTo>
                  <a:lnTo>
                    <a:pt x="2074" y="11"/>
                  </a:lnTo>
                  <a:lnTo>
                    <a:pt x="2156" y="2"/>
                  </a:lnTo>
                  <a:lnTo>
                    <a:pt x="2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5"/>
            <p:cNvSpPr>
              <a:spLocks noEditPoints="1"/>
            </p:cNvSpPr>
            <p:nvPr/>
          </p:nvSpPr>
          <p:spPr bwMode="auto">
            <a:xfrm>
              <a:off x="1819275" y="1978026"/>
              <a:ext cx="279400" cy="279400"/>
            </a:xfrm>
            <a:custGeom>
              <a:avLst/>
              <a:gdLst>
                <a:gd name="T0" fmla="*/ 760 w 1765"/>
                <a:gd name="T1" fmla="*/ 191 h 1760"/>
                <a:gd name="T2" fmla="*/ 586 w 1765"/>
                <a:gd name="T3" fmla="*/ 246 h 1760"/>
                <a:gd name="T4" fmla="*/ 432 w 1765"/>
                <a:gd name="T5" fmla="*/ 344 h 1760"/>
                <a:gd name="T6" fmla="*/ 306 w 1765"/>
                <a:gd name="T7" fmla="*/ 480 h 1760"/>
                <a:gd name="T8" fmla="*/ 222 w 1765"/>
                <a:gd name="T9" fmla="*/ 641 h 1760"/>
                <a:gd name="T10" fmla="*/ 183 w 1765"/>
                <a:gd name="T11" fmla="*/ 819 h 1760"/>
                <a:gd name="T12" fmla="*/ 192 w 1765"/>
                <a:gd name="T13" fmla="*/ 1003 h 1760"/>
                <a:gd name="T14" fmla="*/ 246 w 1765"/>
                <a:gd name="T15" fmla="*/ 1175 h 1760"/>
                <a:gd name="T16" fmla="*/ 344 w 1765"/>
                <a:gd name="T17" fmla="*/ 1329 h 1760"/>
                <a:gd name="T18" fmla="*/ 481 w 1765"/>
                <a:gd name="T19" fmla="*/ 1454 h 1760"/>
                <a:gd name="T20" fmla="*/ 641 w 1765"/>
                <a:gd name="T21" fmla="*/ 1538 h 1760"/>
                <a:gd name="T22" fmla="*/ 820 w 1765"/>
                <a:gd name="T23" fmla="*/ 1577 h 1760"/>
                <a:gd name="T24" fmla="*/ 1005 w 1765"/>
                <a:gd name="T25" fmla="*/ 1569 h 1760"/>
                <a:gd name="T26" fmla="*/ 1179 w 1765"/>
                <a:gd name="T27" fmla="*/ 1515 h 1760"/>
                <a:gd name="T28" fmla="*/ 1333 w 1765"/>
                <a:gd name="T29" fmla="*/ 1417 h 1760"/>
                <a:gd name="T30" fmla="*/ 1457 w 1765"/>
                <a:gd name="T31" fmla="*/ 1280 h 1760"/>
                <a:gd name="T32" fmla="*/ 1541 w 1765"/>
                <a:gd name="T33" fmla="*/ 1120 h 1760"/>
                <a:gd name="T34" fmla="*/ 1581 w 1765"/>
                <a:gd name="T35" fmla="*/ 942 h 1760"/>
                <a:gd name="T36" fmla="*/ 1573 w 1765"/>
                <a:gd name="T37" fmla="*/ 758 h 1760"/>
                <a:gd name="T38" fmla="*/ 1518 w 1765"/>
                <a:gd name="T39" fmla="*/ 585 h 1760"/>
                <a:gd name="T40" fmla="*/ 1420 w 1765"/>
                <a:gd name="T41" fmla="*/ 431 h 1760"/>
                <a:gd name="T42" fmla="*/ 1284 w 1765"/>
                <a:gd name="T43" fmla="*/ 307 h 1760"/>
                <a:gd name="T44" fmla="*/ 1122 w 1765"/>
                <a:gd name="T45" fmla="*/ 223 h 1760"/>
                <a:gd name="T46" fmla="*/ 944 w 1765"/>
                <a:gd name="T47" fmla="*/ 184 h 1760"/>
                <a:gd name="T48" fmla="*/ 952 w 1765"/>
                <a:gd name="T49" fmla="*/ 3 h 1760"/>
                <a:gd name="T50" fmla="*/ 1155 w 1765"/>
                <a:gd name="T51" fmla="*/ 44 h 1760"/>
                <a:gd name="T52" fmla="*/ 1342 w 1765"/>
                <a:gd name="T53" fmla="*/ 130 h 1760"/>
                <a:gd name="T54" fmla="*/ 1506 w 1765"/>
                <a:gd name="T55" fmla="*/ 258 h 1760"/>
                <a:gd name="T56" fmla="*/ 1635 w 1765"/>
                <a:gd name="T57" fmla="*/ 421 h 1760"/>
                <a:gd name="T58" fmla="*/ 1721 w 1765"/>
                <a:gd name="T59" fmla="*/ 608 h 1760"/>
                <a:gd name="T60" fmla="*/ 1761 w 1765"/>
                <a:gd name="T61" fmla="*/ 811 h 1760"/>
                <a:gd name="T62" fmla="*/ 1753 w 1765"/>
                <a:gd name="T63" fmla="*/ 1019 h 1760"/>
                <a:gd name="T64" fmla="*/ 1698 w 1765"/>
                <a:gd name="T65" fmla="*/ 1217 h 1760"/>
                <a:gd name="T66" fmla="*/ 1597 w 1765"/>
                <a:gd name="T67" fmla="*/ 1396 h 1760"/>
                <a:gd name="T68" fmla="*/ 1454 w 1765"/>
                <a:gd name="T69" fmla="*/ 1550 h 1760"/>
                <a:gd name="T70" fmla="*/ 1282 w 1765"/>
                <a:gd name="T71" fmla="*/ 1664 h 1760"/>
                <a:gd name="T72" fmla="*/ 1089 w 1765"/>
                <a:gd name="T73" fmla="*/ 1735 h 1760"/>
                <a:gd name="T74" fmla="*/ 882 w 1765"/>
                <a:gd name="T75" fmla="*/ 1760 h 1760"/>
                <a:gd name="T76" fmla="*/ 674 w 1765"/>
                <a:gd name="T77" fmla="*/ 1735 h 1760"/>
                <a:gd name="T78" fmla="*/ 482 w 1765"/>
                <a:gd name="T79" fmla="*/ 1664 h 1760"/>
                <a:gd name="T80" fmla="*/ 310 w 1765"/>
                <a:gd name="T81" fmla="*/ 1550 h 1760"/>
                <a:gd name="T82" fmla="*/ 167 w 1765"/>
                <a:gd name="T83" fmla="*/ 1396 h 1760"/>
                <a:gd name="T84" fmla="*/ 67 w 1765"/>
                <a:gd name="T85" fmla="*/ 1217 h 1760"/>
                <a:gd name="T86" fmla="*/ 11 w 1765"/>
                <a:gd name="T87" fmla="*/ 1019 h 1760"/>
                <a:gd name="T88" fmla="*/ 2 w 1765"/>
                <a:gd name="T89" fmla="*/ 811 h 1760"/>
                <a:gd name="T90" fmla="*/ 43 w 1765"/>
                <a:gd name="T91" fmla="*/ 608 h 1760"/>
                <a:gd name="T92" fmla="*/ 129 w 1765"/>
                <a:gd name="T93" fmla="*/ 421 h 1760"/>
                <a:gd name="T94" fmla="*/ 259 w 1765"/>
                <a:gd name="T95" fmla="*/ 258 h 1760"/>
                <a:gd name="T96" fmla="*/ 422 w 1765"/>
                <a:gd name="T97" fmla="*/ 130 h 1760"/>
                <a:gd name="T98" fmla="*/ 608 w 1765"/>
                <a:gd name="T99" fmla="*/ 44 h 1760"/>
                <a:gd name="T100" fmla="*/ 812 w 1765"/>
                <a:gd name="T101" fmla="*/ 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5" h="1760">
                  <a:moveTo>
                    <a:pt x="882" y="181"/>
                  </a:moveTo>
                  <a:lnTo>
                    <a:pt x="820" y="184"/>
                  </a:lnTo>
                  <a:lnTo>
                    <a:pt x="760" y="191"/>
                  </a:lnTo>
                  <a:lnTo>
                    <a:pt x="700" y="205"/>
                  </a:lnTo>
                  <a:lnTo>
                    <a:pt x="641" y="223"/>
                  </a:lnTo>
                  <a:lnTo>
                    <a:pt x="586" y="246"/>
                  </a:lnTo>
                  <a:lnTo>
                    <a:pt x="532" y="274"/>
                  </a:lnTo>
                  <a:lnTo>
                    <a:pt x="481" y="307"/>
                  </a:lnTo>
                  <a:lnTo>
                    <a:pt x="432" y="344"/>
                  </a:lnTo>
                  <a:lnTo>
                    <a:pt x="386" y="385"/>
                  </a:lnTo>
                  <a:lnTo>
                    <a:pt x="344" y="431"/>
                  </a:lnTo>
                  <a:lnTo>
                    <a:pt x="306" y="480"/>
                  </a:lnTo>
                  <a:lnTo>
                    <a:pt x="273" y="532"/>
                  </a:lnTo>
                  <a:lnTo>
                    <a:pt x="246" y="585"/>
                  </a:lnTo>
                  <a:lnTo>
                    <a:pt x="222" y="641"/>
                  </a:lnTo>
                  <a:lnTo>
                    <a:pt x="204" y="698"/>
                  </a:lnTo>
                  <a:lnTo>
                    <a:pt x="192" y="758"/>
                  </a:lnTo>
                  <a:lnTo>
                    <a:pt x="183" y="819"/>
                  </a:lnTo>
                  <a:lnTo>
                    <a:pt x="181" y="881"/>
                  </a:lnTo>
                  <a:lnTo>
                    <a:pt x="183" y="942"/>
                  </a:lnTo>
                  <a:lnTo>
                    <a:pt x="192" y="1003"/>
                  </a:lnTo>
                  <a:lnTo>
                    <a:pt x="204" y="1062"/>
                  </a:lnTo>
                  <a:lnTo>
                    <a:pt x="222" y="1120"/>
                  </a:lnTo>
                  <a:lnTo>
                    <a:pt x="246" y="1175"/>
                  </a:lnTo>
                  <a:lnTo>
                    <a:pt x="273" y="1229"/>
                  </a:lnTo>
                  <a:lnTo>
                    <a:pt x="306" y="1280"/>
                  </a:lnTo>
                  <a:lnTo>
                    <a:pt x="344" y="1329"/>
                  </a:lnTo>
                  <a:lnTo>
                    <a:pt x="386" y="1375"/>
                  </a:lnTo>
                  <a:lnTo>
                    <a:pt x="432" y="1417"/>
                  </a:lnTo>
                  <a:lnTo>
                    <a:pt x="481" y="1454"/>
                  </a:lnTo>
                  <a:lnTo>
                    <a:pt x="532" y="1487"/>
                  </a:lnTo>
                  <a:lnTo>
                    <a:pt x="586" y="1515"/>
                  </a:lnTo>
                  <a:lnTo>
                    <a:pt x="641" y="1538"/>
                  </a:lnTo>
                  <a:lnTo>
                    <a:pt x="700" y="1556"/>
                  </a:lnTo>
                  <a:lnTo>
                    <a:pt x="760" y="1569"/>
                  </a:lnTo>
                  <a:lnTo>
                    <a:pt x="820" y="1577"/>
                  </a:lnTo>
                  <a:lnTo>
                    <a:pt x="882" y="1579"/>
                  </a:lnTo>
                  <a:lnTo>
                    <a:pt x="944" y="1577"/>
                  </a:lnTo>
                  <a:lnTo>
                    <a:pt x="1005" y="1569"/>
                  </a:lnTo>
                  <a:lnTo>
                    <a:pt x="1065" y="1556"/>
                  </a:lnTo>
                  <a:lnTo>
                    <a:pt x="1122" y="1538"/>
                  </a:lnTo>
                  <a:lnTo>
                    <a:pt x="1179" y="1515"/>
                  </a:lnTo>
                  <a:lnTo>
                    <a:pt x="1232" y="1487"/>
                  </a:lnTo>
                  <a:lnTo>
                    <a:pt x="1284" y="1454"/>
                  </a:lnTo>
                  <a:lnTo>
                    <a:pt x="1333" y="1417"/>
                  </a:lnTo>
                  <a:lnTo>
                    <a:pt x="1379" y="1375"/>
                  </a:lnTo>
                  <a:lnTo>
                    <a:pt x="1420" y="1329"/>
                  </a:lnTo>
                  <a:lnTo>
                    <a:pt x="1457" y="1280"/>
                  </a:lnTo>
                  <a:lnTo>
                    <a:pt x="1490" y="1229"/>
                  </a:lnTo>
                  <a:lnTo>
                    <a:pt x="1518" y="1175"/>
                  </a:lnTo>
                  <a:lnTo>
                    <a:pt x="1541" y="1120"/>
                  </a:lnTo>
                  <a:lnTo>
                    <a:pt x="1559" y="1062"/>
                  </a:lnTo>
                  <a:lnTo>
                    <a:pt x="1573" y="1003"/>
                  </a:lnTo>
                  <a:lnTo>
                    <a:pt x="1581" y="942"/>
                  </a:lnTo>
                  <a:lnTo>
                    <a:pt x="1584" y="881"/>
                  </a:lnTo>
                  <a:lnTo>
                    <a:pt x="1581" y="819"/>
                  </a:lnTo>
                  <a:lnTo>
                    <a:pt x="1573" y="758"/>
                  </a:lnTo>
                  <a:lnTo>
                    <a:pt x="1559" y="698"/>
                  </a:lnTo>
                  <a:lnTo>
                    <a:pt x="1541" y="641"/>
                  </a:lnTo>
                  <a:lnTo>
                    <a:pt x="1518" y="585"/>
                  </a:lnTo>
                  <a:lnTo>
                    <a:pt x="1490" y="532"/>
                  </a:lnTo>
                  <a:lnTo>
                    <a:pt x="1457" y="480"/>
                  </a:lnTo>
                  <a:lnTo>
                    <a:pt x="1420" y="431"/>
                  </a:lnTo>
                  <a:lnTo>
                    <a:pt x="1379" y="385"/>
                  </a:lnTo>
                  <a:lnTo>
                    <a:pt x="1333" y="344"/>
                  </a:lnTo>
                  <a:lnTo>
                    <a:pt x="1284" y="307"/>
                  </a:lnTo>
                  <a:lnTo>
                    <a:pt x="1232" y="274"/>
                  </a:lnTo>
                  <a:lnTo>
                    <a:pt x="1179" y="246"/>
                  </a:lnTo>
                  <a:lnTo>
                    <a:pt x="1122" y="223"/>
                  </a:lnTo>
                  <a:lnTo>
                    <a:pt x="1065" y="205"/>
                  </a:lnTo>
                  <a:lnTo>
                    <a:pt x="1005" y="191"/>
                  </a:lnTo>
                  <a:lnTo>
                    <a:pt x="944" y="184"/>
                  </a:lnTo>
                  <a:lnTo>
                    <a:pt x="882" y="181"/>
                  </a:lnTo>
                  <a:close/>
                  <a:moveTo>
                    <a:pt x="882" y="0"/>
                  </a:moveTo>
                  <a:lnTo>
                    <a:pt x="952" y="3"/>
                  </a:lnTo>
                  <a:lnTo>
                    <a:pt x="1021" y="12"/>
                  </a:lnTo>
                  <a:lnTo>
                    <a:pt x="1089" y="25"/>
                  </a:lnTo>
                  <a:lnTo>
                    <a:pt x="1155" y="44"/>
                  </a:lnTo>
                  <a:lnTo>
                    <a:pt x="1220" y="67"/>
                  </a:lnTo>
                  <a:lnTo>
                    <a:pt x="1282" y="96"/>
                  </a:lnTo>
                  <a:lnTo>
                    <a:pt x="1342" y="130"/>
                  </a:lnTo>
                  <a:lnTo>
                    <a:pt x="1400" y="168"/>
                  </a:lnTo>
                  <a:lnTo>
                    <a:pt x="1454" y="211"/>
                  </a:lnTo>
                  <a:lnTo>
                    <a:pt x="1506" y="258"/>
                  </a:lnTo>
                  <a:lnTo>
                    <a:pt x="1553" y="310"/>
                  </a:lnTo>
                  <a:lnTo>
                    <a:pt x="1597" y="364"/>
                  </a:lnTo>
                  <a:lnTo>
                    <a:pt x="1635" y="421"/>
                  </a:lnTo>
                  <a:lnTo>
                    <a:pt x="1669" y="482"/>
                  </a:lnTo>
                  <a:lnTo>
                    <a:pt x="1698" y="543"/>
                  </a:lnTo>
                  <a:lnTo>
                    <a:pt x="1721" y="608"/>
                  </a:lnTo>
                  <a:lnTo>
                    <a:pt x="1740" y="674"/>
                  </a:lnTo>
                  <a:lnTo>
                    <a:pt x="1753" y="742"/>
                  </a:lnTo>
                  <a:lnTo>
                    <a:pt x="1761" y="811"/>
                  </a:lnTo>
                  <a:lnTo>
                    <a:pt x="1765" y="881"/>
                  </a:lnTo>
                  <a:lnTo>
                    <a:pt x="1761" y="951"/>
                  </a:lnTo>
                  <a:lnTo>
                    <a:pt x="1753" y="1019"/>
                  </a:lnTo>
                  <a:lnTo>
                    <a:pt x="1740" y="1087"/>
                  </a:lnTo>
                  <a:lnTo>
                    <a:pt x="1721" y="1153"/>
                  </a:lnTo>
                  <a:lnTo>
                    <a:pt x="1698" y="1217"/>
                  </a:lnTo>
                  <a:lnTo>
                    <a:pt x="1669" y="1279"/>
                  </a:lnTo>
                  <a:lnTo>
                    <a:pt x="1635" y="1339"/>
                  </a:lnTo>
                  <a:lnTo>
                    <a:pt x="1597" y="1396"/>
                  </a:lnTo>
                  <a:lnTo>
                    <a:pt x="1553" y="1451"/>
                  </a:lnTo>
                  <a:lnTo>
                    <a:pt x="1506" y="1502"/>
                  </a:lnTo>
                  <a:lnTo>
                    <a:pt x="1454" y="1550"/>
                  </a:lnTo>
                  <a:lnTo>
                    <a:pt x="1400" y="1593"/>
                  </a:lnTo>
                  <a:lnTo>
                    <a:pt x="1342" y="1631"/>
                  </a:lnTo>
                  <a:lnTo>
                    <a:pt x="1282" y="1664"/>
                  </a:lnTo>
                  <a:lnTo>
                    <a:pt x="1220" y="1693"/>
                  </a:lnTo>
                  <a:lnTo>
                    <a:pt x="1155" y="1717"/>
                  </a:lnTo>
                  <a:lnTo>
                    <a:pt x="1089" y="1735"/>
                  </a:lnTo>
                  <a:lnTo>
                    <a:pt x="1021" y="1749"/>
                  </a:lnTo>
                  <a:lnTo>
                    <a:pt x="952" y="1758"/>
                  </a:lnTo>
                  <a:lnTo>
                    <a:pt x="882" y="1760"/>
                  </a:lnTo>
                  <a:lnTo>
                    <a:pt x="812" y="1758"/>
                  </a:lnTo>
                  <a:lnTo>
                    <a:pt x="742" y="1749"/>
                  </a:lnTo>
                  <a:lnTo>
                    <a:pt x="674" y="1735"/>
                  </a:lnTo>
                  <a:lnTo>
                    <a:pt x="608" y="1717"/>
                  </a:lnTo>
                  <a:lnTo>
                    <a:pt x="545" y="1693"/>
                  </a:lnTo>
                  <a:lnTo>
                    <a:pt x="482" y="1664"/>
                  </a:lnTo>
                  <a:lnTo>
                    <a:pt x="422" y="1631"/>
                  </a:lnTo>
                  <a:lnTo>
                    <a:pt x="365" y="1593"/>
                  </a:lnTo>
                  <a:lnTo>
                    <a:pt x="310" y="1550"/>
                  </a:lnTo>
                  <a:lnTo>
                    <a:pt x="259" y="1502"/>
                  </a:lnTo>
                  <a:lnTo>
                    <a:pt x="211" y="1451"/>
                  </a:lnTo>
                  <a:lnTo>
                    <a:pt x="167" y="1396"/>
                  </a:lnTo>
                  <a:lnTo>
                    <a:pt x="129" y="1339"/>
                  </a:lnTo>
                  <a:lnTo>
                    <a:pt x="96" y="1279"/>
                  </a:lnTo>
                  <a:lnTo>
                    <a:pt x="67" y="1217"/>
                  </a:lnTo>
                  <a:lnTo>
                    <a:pt x="43" y="1153"/>
                  </a:lnTo>
                  <a:lnTo>
                    <a:pt x="25" y="1087"/>
                  </a:lnTo>
                  <a:lnTo>
                    <a:pt x="11" y="1019"/>
                  </a:lnTo>
                  <a:lnTo>
                    <a:pt x="2" y="951"/>
                  </a:lnTo>
                  <a:lnTo>
                    <a:pt x="0" y="881"/>
                  </a:lnTo>
                  <a:lnTo>
                    <a:pt x="2" y="811"/>
                  </a:lnTo>
                  <a:lnTo>
                    <a:pt x="11" y="742"/>
                  </a:lnTo>
                  <a:lnTo>
                    <a:pt x="25" y="674"/>
                  </a:lnTo>
                  <a:lnTo>
                    <a:pt x="43" y="608"/>
                  </a:lnTo>
                  <a:lnTo>
                    <a:pt x="67" y="543"/>
                  </a:lnTo>
                  <a:lnTo>
                    <a:pt x="96" y="482"/>
                  </a:lnTo>
                  <a:lnTo>
                    <a:pt x="129" y="421"/>
                  </a:lnTo>
                  <a:lnTo>
                    <a:pt x="167" y="364"/>
                  </a:lnTo>
                  <a:lnTo>
                    <a:pt x="211" y="310"/>
                  </a:lnTo>
                  <a:lnTo>
                    <a:pt x="259" y="258"/>
                  </a:lnTo>
                  <a:lnTo>
                    <a:pt x="310" y="211"/>
                  </a:lnTo>
                  <a:lnTo>
                    <a:pt x="365" y="168"/>
                  </a:lnTo>
                  <a:lnTo>
                    <a:pt x="422" y="130"/>
                  </a:lnTo>
                  <a:lnTo>
                    <a:pt x="482" y="96"/>
                  </a:lnTo>
                  <a:lnTo>
                    <a:pt x="545" y="67"/>
                  </a:lnTo>
                  <a:lnTo>
                    <a:pt x="608" y="44"/>
                  </a:lnTo>
                  <a:lnTo>
                    <a:pt x="674" y="25"/>
                  </a:lnTo>
                  <a:lnTo>
                    <a:pt x="742" y="12"/>
                  </a:lnTo>
                  <a:lnTo>
                    <a:pt x="812" y="3"/>
                  </a:lnTo>
                  <a:lnTo>
                    <a:pt x="8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76"/>
            <p:cNvSpPr>
              <a:spLocks/>
            </p:cNvSpPr>
            <p:nvPr/>
          </p:nvSpPr>
          <p:spPr bwMode="auto">
            <a:xfrm>
              <a:off x="1900238" y="2060576"/>
              <a:ext cx="115888" cy="114300"/>
            </a:xfrm>
            <a:custGeom>
              <a:avLst/>
              <a:gdLst>
                <a:gd name="T0" fmla="*/ 363 w 726"/>
                <a:gd name="T1" fmla="*/ 0 h 723"/>
                <a:gd name="T2" fmla="*/ 387 w 726"/>
                <a:gd name="T3" fmla="*/ 3 h 723"/>
                <a:gd name="T4" fmla="*/ 409 w 726"/>
                <a:gd name="T5" fmla="*/ 12 h 723"/>
                <a:gd name="T6" fmla="*/ 427 w 726"/>
                <a:gd name="T7" fmla="*/ 26 h 723"/>
                <a:gd name="T8" fmla="*/ 442 w 726"/>
                <a:gd name="T9" fmla="*/ 44 h 723"/>
                <a:gd name="T10" fmla="*/ 450 w 726"/>
                <a:gd name="T11" fmla="*/ 66 h 723"/>
                <a:gd name="T12" fmla="*/ 453 w 726"/>
                <a:gd name="T13" fmla="*/ 90 h 723"/>
                <a:gd name="T14" fmla="*/ 453 w 726"/>
                <a:gd name="T15" fmla="*/ 271 h 723"/>
                <a:gd name="T16" fmla="*/ 635 w 726"/>
                <a:gd name="T17" fmla="*/ 271 h 723"/>
                <a:gd name="T18" fmla="*/ 660 w 726"/>
                <a:gd name="T19" fmla="*/ 275 h 723"/>
                <a:gd name="T20" fmla="*/ 681 w 726"/>
                <a:gd name="T21" fmla="*/ 283 h 723"/>
                <a:gd name="T22" fmla="*/ 699 w 726"/>
                <a:gd name="T23" fmla="*/ 298 h 723"/>
                <a:gd name="T24" fmla="*/ 714 w 726"/>
                <a:gd name="T25" fmla="*/ 316 h 723"/>
                <a:gd name="T26" fmla="*/ 722 w 726"/>
                <a:gd name="T27" fmla="*/ 337 h 723"/>
                <a:gd name="T28" fmla="*/ 726 w 726"/>
                <a:gd name="T29" fmla="*/ 362 h 723"/>
                <a:gd name="T30" fmla="*/ 722 w 726"/>
                <a:gd name="T31" fmla="*/ 385 h 723"/>
                <a:gd name="T32" fmla="*/ 714 w 726"/>
                <a:gd name="T33" fmla="*/ 407 h 723"/>
                <a:gd name="T34" fmla="*/ 699 w 726"/>
                <a:gd name="T35" fmla="*/ 425 h 723"/>
                <a:gd name="T36" fmla="*/ 681 w 726"/>
                <a:gd name="T37" fmla="*/ 439 h 723"/>
                <a:gd name="T38" fmla="*/ 660 w 726"/>
                <a:gd name="T39" fmla="*/ 449 h 723"/>
                <a:gd name="T40" fmla="*/ 635 w 726"/>
                <a:gd name="T41" fmla="*/ 452 h 723"/>
                <a:gd name="T42" fmla="*/ 453 w 726"/>
                <a:gd name="T43" fmla="*/ 452 h 723"/>
                <a:gd name="T44" fmla="*/ 453 w 726"/>
                <a:gd name="T45" fmla="*/ 633 h 723"/>
                <a:gd name="T46" fmla="*/ 450 w 726"/>
                <a:gd name="T47" fmla="*/ 656 h 723"/>
                <a:gd name="T48" fmla="*/ 442 w 726"/>
                <a:gd name="T49" fmla="*/ 679 h 723"/>
                <a:gd name="T50" fmla="*/ 427 w 726"/>
                <a:gd name="T51" fmla="*/ 697 h 723"/>
                <a:gd name="T52" fmla="*/ 409 w 726"/>
                <a:gd name="T53" fmla="*/ 710 h 723"/>
                <a:gd name="T54" fmla="*/ 387 w 726"/>
                <a:gd name="T55" fmla="*/ 720 h 723"/>
                <a:gd name="T56" fmla="*/ 363 w 726"/>
                <a:gd name="T57" fmla="*/ 723 h 723"/>
                <a:gd name="T58" fmla="*/ 339 w 726"/>
                <a:gd name="T59" fmla="*/ 720 h 723"/>
                <a:gd name="T60" fmla="*/ 317 w 726"/>
                <a:gd name="T61" fmla="*/ 710 h 723"/>
                <a:gd name="T62" fmla="*/ 299 w 726"/>
                <a:gd name="T63" fmla="*/ 697 h 723"/>
                <a:gd name="T64" fmla="*/ 285 w 726"/>
                <a:gd name="T65" fmla="*/ 679 h 723"/>
                <a:gd name="T66" fmla="*/ 276 w 726"/>
                <a:gd name="T67" fmla="*/ 656 h 723"/>
                <a:gd name="T68" fmla="*/ 272 w 726"/>
                <a:gd name="T69" fmla="*/ 633 h 723"/>
                <a:gd name="T70" fmla="*/ 272 w 726"/>
                <a:gd name="T71" fmla="*/ 452 h 723"/>
                <a:gd name="T72" fmla="*/ 91 w 726"/>
                <a:gd name="T73" fmla="*/ 452 h 723"/>
                <a:gd name="T74" fmla="*/ 67 w 726"/>
                <a:gd name="T75" fmla="*/ 449 h 723"/>
                <a:gd name="T76" fmla="*/ 45 w 726"/>
                <a:gd name="T77" fmla="*/ 439 h 723"/>
                <a:gd name="T78" fmla="*/ 27 w 726"/>
                <a:gd name="T79" fmla="*/ 425 h 723"/>
                <a:gd name="T80" fmla="*/ 13 w 726"/>
                <a:gd name="T81" fmla="*/ 407 h 723"/>
                <a:gd name="T82" fmla="*/ 3 w 726"/>
                <a:gd name="T83" fmla="*/ 385 h 723"/>
                <a:gd name="T84" fmla="*/ 0 w 726"/>
                <a:gd name="T85" fmla="*/ 362 h 723"/>
                <a:gd name="T86" fmla="*/ 3 w 726"/>
                <a:gd name="T87" fmla="*/ 337 h 723"/>
                <a:gd name="T88" fmla="*/ 13 w 726"/>
                <a:gd name="T89" fmla="*/ 316 h 723"/>
                <a:gd name="T90" fmla="*/ 27 w 726"/>
                <a:gd name="T91" fmla="*/ 298 h 723"/>
                <a:gd name="T92" fmla="*/ 45 w 726"/>
                <a:gd name="T93" fmla="*/ 283 h 723"/>
                <a:gd name="T94" fmla="*/ 67 w 726"/>
                <a:gd name="T95" fmla="*/ 275 h 723"/>
                <a:gd name="T96" fmla="*/ 91 w 726"/>
                <a:gd name="T97" fmla="*/ 271 h 723"/>
                <a:gd name="T98" fmla="*/ 272 w 726"/>
                <a:gd name="T99" fmla="*/ 271 h 723"/>
                <a:gd name="T100" fmla="*/ 272 w 726"/>
                <a:gd name="T101" fmla="*/ 90 h 723"/>
                <a:gd name="T102" fmla="*/ 276 w 726"/>
                <a:gd name="T103" fmla="*/ 66 h 723"/>
                <a:gd name="T104" fmla="*/ 285 w 726"/>
                <a:gd name="T105" fmla="*/ 44 h 723"/>
                <a:gd name="T106" fmla="*/ 299 w 726"/>
                <a:gd name="T107" fmla="*/ 26 h 723"/>
                <a:gd name="T108" fmla="*/ 317 w 726"/>
                <a:gd name="T109" fmla="*/ 12 h 723"/>
                <a:gd name="T110" fmla="*/ 339 w 726"/>
                <a:gd name="T111" fmla="*/ 3 h 723"/>
                <a:gd name="T112" fmla="*/ 363 w 726"/>
                <a:gd name="T113"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6" h="723">
                  <a:moveTo>
                    <a:pt x="363" y="0"/>
                  </a:moveTo>
                  <a:lnTo>
                    <a:pt x="387" y="3"/>
                  </a:lnTo>
                  <a:lnTo>
                    <a:pt x="409" y="12"/>
                  </a:lnTo>
                  <a:lnTo>
                    <a:pt x="427" y="26"/>
                  </a:lnTo>
                  <a:lnTo>
                    <a:pt x="442" y="44"/>
                  </a:lnTo>
                  <a:lnTo>
                    <a:pt x="450" y="66"/>
                  </a:lnTo>
                  <a:lnTo>
                    <a:pt x="453" y="90"/>
                  </a:lnTo>
                  <a:lnTo>
                    <a:pt x="453" y="271"/>
                  </a:lnTo>
                  <a:lnTo>
                    <a:pt x="635" y="271"/>
                  </a:lnTo>
                  <a:lnTo>
                    <a:pt x="660" y="275"/>
                  </a:lnTo>
                  <a:lnTo>
                    <a:pt x="681" y="283"/>
                  </a:lnTo>
                  <a:lnTo>
                    <a:pt x="699" y="298"/>
                  </a:lnTo>
                  <a:lnTo>
                    <a:pt x="714" y="316"/>
                  </a:lnTo>
                  <a:lnTo>
                    <a:pt x="722" y="337"/>
                  </a:lnTo>
                  <a:lnTo>
                    <a:pt x="726" y="362"/>
                  </a:lnTo>
                  <a:lnTo>
                    <a:pt x="722" y="385"/>
                  </a:lnTo>
                  <a:lnTo>
                    <a:pt x="714" y="407"/>
                  </a:lnTo>
                  <a:lnTo>
                    <a:pt x="699" y="425"/>
                  </a:lnTo>
                  <a:lnTo>
                    <a:pt x="681" y="439"/>
                  </a:lnTo>
                  <a:lnTo>
                    <a:pt x="660" y="449"/>
                  </a:lnTo>
                  <a:lnTo>
                    <a:pt x="635" y="452"/>
                  </a:lnTo>
                  <a:lnTo>
                    <a:pt x="453" y="452"/>
                  </a:lnTo>
                  <a:lnTo>
                    <a:pt x="453" y="633"/>
                  </a:lnTo>
                  <a:lnTo>
                    <a:pt x="450" y="656"/>
                  </a:lnTo>
                  <a:lnTo>
                    <a:pt x="442" y="679"/>
                  </a:lnTo>
                  <a:lnTo>
                    <a:pt x="427" y="697"/>
                  </a:lnTo>
                  <a:lnTo>
                    <a:pt x="409" y="710"/>
                  </a:lnTo>
                  <a:lnTo>
                    <a:pt x="387" y="720"/>
                  </a:lnTo>
                  <a:lnTo>
                    <a:pt x="363" y="723"/>
                  </a:lnTo>
                  <a:lnTo>
                    <a:pt x="339" y="720"/>
                  </a:lnTo>
                  <a:lnTo>
                    <a:pt x="317" y="710"/>
                  </a:lnTo>
                  <a:lnTo>
                    <a:pt x="299" y="697"/>
                  </a:lnTo>
                  <a:lnTo>
                    <a:pt x="285" y="679"/>
                  </a:lnTo>
                  <a:lnTo>
                    <a:pt x="276" y="656"/>
                  </a:lnTo>
                  <a:lnTo>
                    <a:pt x="272" y="633"/>
                  </a:lnTo>
                  <a:lnTo>
                    <a:pt x="272" y="452"/>
                  </a:lnTo>
                  <a:lnTo>
                    <a:pt x="91" y="452"/>
                  </a:lnTo>
                  <a:lnTo>
                    <a:pt x="67" y="449"/>
                  </a:lnTo>
                  <a:lnTo>
                    <a:pt x="45" y="439"/>
                  </a:lnTo>
                  <a:lnTo>
                    <a:pt x="27" y="425"/>
                  </a:lnTo>
                  <a:lnTo>
                    <a:pt x="13" y="407"/>
                  </a:lnTo>
                  <a:lnTo>
                    <a:pt x="3" y="385"/>
                  </a:lnTo>
                  <a:lnTo>
                    <a:pt x="0" y="362"/>
                  </a:lnTo>
                  <a:lnTo>
                    <a:pt x="3" y="337"/>
                  </a:lnTo>
                  <a:lnTo>
                    <a:pt x="13" y="316"/>
                  </a:lnTo>
                  <a:lnTo>
                    <a:pt x="27" y="298"/>
                  </a:lnTo>
                  <a:lnTo>
                    <a:pt x="45" y="283"/>
                  </a:lnTo>
                  <a:lnTo>
                    <a:pt x="67" y="275"/>
                  </a:lnTo>
                  <a:lnTo>
                    <a:pt x="91" y="271"/>
                  </a:lnTo>
                  <a:lnTo>
                    <a:pt x="272" y="271"/>
                  </a:lnTo>
                  <a:lnTo>
                    <a:pt x="272" y="90"/>
                  </a:lnTo>
                  <a:lnTo>
                    <a:pt x="276" y="66"/>
                  </a:lnTo>
                  <a:lnTo>
                    <a:pt x="285" y="44"/>
                  </a:lnTo>
                  <a:lnTo>
                    <a:pt x="299" y="26"/>
                  </a:lnTo>
                  <a:lnTo>
                    <a:pt x="317" y="12"/>
                  </a:lnTo>
                  <a:lnTo>
                    <a:pt x="339" y="3"/>
                  </a:lnTo>
                  <a:lnTo>
                    <a:pt x="3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4" name="Group 43"/>
          <p:cNvGrpSpPr/>
          <p:nvPr/>
        </p:nvGrpSpPr>
        <p:grpSpPr>
          <a:xfrm>
            <a:off x="1016772" y="5540721"/>
            <a:ext cx="555625" cy="557212"/>
            <a:chOff x="7216775" y="2687638"/>
            <a:chExt cx="555625" cy="557212"/>
          </a:xfrm>
          <a:solidFill>
            <a:schemeClr val="accent4"/>
          </a:solidFill>
        </p:grpSpPr>
        <p:sp>
          <p:nvSpPr>
            <p:cNvPr id="45" name="Freeform 123"/>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24"/>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 name="Group 46"/>
          <p:cNvGrpSpPr/>
          <p:nvPr/>
        </p:nvGrpSpPr>
        <p:grpSpPr>
          <a:xfrm>
            <a:off x="1933966" y="4386322"/>
            <a:ext cx="450850" cy="555625"/>
            <a:chOff x="4460875" y="2689225"/>
            <a:chExt cx="450850" cy="555625"/>
          </a:xfrm>
          <a:solidFill>
            <a:schemeClr val="accent3"/>
          </a:solidFill>
        </p:grpSpPr>
        <p:sp>
          <p:nvSpPr>
            <p:cNvPr id="48" name="Freeform 142"/>
            <p:cNvSpPr>
              <a:spLocks noEditPoints="1"/>
            </p:cNvSpPr>
            <p:nvPr/>
          </p:nvSpPr>
          <p:spPr bwMode="auto">
            <a:xfrm>
              <a:off x="4460875" y="2689225"/>
              <a:ext cx="450850" cy="555625"/>
            </a:xfrm>
            <a:custGeom>
              <a:avLst/>
              <a:gdLst>
                <a:gd name="T0" fmla="*/ 1329 w 2839"/>
                <a:gd name="T1" fmla="*/ 173 h 3503"/>
                <a:gd name="T2" fmla="*/ 168 w 2839"/>
                <a:gd name="T3" fmla="*/ 523 h 3503"/>
                <a:gd name="T4" fmla="*/ 160 w 2839"/>
                <a:gd name="T5" fmla="*/ 1492 h 3503"/>
                <a:gd name="T6" fmla="*/ 186 w 2839"/>
                <a:gd name="T7" fmla="*/ 1818 h 3503"/>
                <a:gd name="T8" fmla="*/ 265 w 2839"/>
                <a:gd name="T9" fmla="*/ 2133 h 3503"/>
                <a:gd name="T10" fmla="*/ 395 w 2839"/>
                <a:gd name="T11" fmla="*/ 2431 h 3503"/>
                <a:gd name="T12" fmla="*/ 571 w 2839"/>
                <a:gd name="T13" fmla="*/ 2704 h 3503"/>
                <a:gd name="T14" fmla="*/ 784 w 2839"/>
                <a:gd name="T15" fmla="*/ 2941 h 3503"/>
                <a:gd name="T16" fmla="*/ 1030 w 2839"/>
                <a:gd name="T17" fmla="*/ 3140 h 3503"/>
                <a:gd name="T18" fmla="*/ 1307 w 2839"/>
                <a:gd name="T19" fmla="*/ 3298 h 3503"/>
                <a:gd name="T20" fmla="*/ 1434 w 2839"/>
                <a:gd name="T21" fmla="*/ 3340 h 3503"/>
                <a:gd name="T22" fmla="*/ 1719 w 2839"/>
                <a:gd name="T23" fmla="*/ 3198 h 3503"/>
                <a:gd name="T24" fmla="*/ 1976 w 2839"/>
                <a:gd name="T25" fmla="*/ 3012 h 3503"/>
                <a:gd name="T26" fmla="*/ 2200 w 2839"/>
                <a:gd name="T27" fmla="*/ 2787 h 3503"/>
                <a:gd name="T28" fmla="*/ 2390 w 2839"/>
                <a:gd name="T29" fmla="*/ 2526 h 3503"/>
                <a:gd name="T30" fmla="*/ 2536 w 2839"/>
                <a:gd name="T31" fmla="*/ 2235 h 3503"/>
                <a:gd name="T32" fmla="*/ 2631 w 2839"/>
                <a:gd name="T33" fmla="*/ 1925 h 3503"/>
                <a:gd name="T34" fmla="*/ 2676 w 2839"/>
                <a:gd name="T35" fmla="*/ 1601 h 3503"/>
                <a:gd name="T36" fmla="*/ 2677 w 2839"/>
                <a:gd name="T37" fmla="*/ 534 h 3503"/>
                <a:gd name="T38" fmla="*/ 2651 w 2839"/>
                <a:gd name="T39" fmla="*/ 509 h 3503"/>
                <a:gd name="T40" fmla="*/ 1419 w 2839"/>
                <a:gd name="T41" fmla="*/ 159 h 3503"/>
                <a:gd name="T42" fmla="*/ 1501 w 2839"/>
                <a:gd name="T43" fmla="*/ 7 h 3503"/>
                <a:gd name="T44" fmla="*/ 2726 w 2839"/>
                <a:gd name="T45" fmla="*/ 367 h 3503"/>
                <a:gd name="T46" fmla="*/ 2798 w 2839"/>
                <a:gd name="T47" fmla="*/ 428 h 3503"/>
                <a:gd name="T48" fmla="*/ 2836 w 2839"/>
                <a:gd name="T49" fmla="*/ 514 h 3503"/>
                <a:gd name="T50" fmla="*/ 2836 w 2839"/>
                <a:gd name="T51" fmla="*/ 1600 h 3503"/>
                <a:gd name="T52" fmla="*/ 2795 w 2839"/>
                <a:gd name="T53" fmla="*/ 1921 h 3503"/>
                <a:gd name="T54" fmla="*/ 2708 w 2839"/>
                <a:gd name="T55" fmla="*/ 2231 h 3503"/>
                <a:gd name="T56" fmla="*/ 2575 w 2839"/>
                <a:gd name="T57" fmla="*/ 2523 h 3503"/>
                <a:gd name="T58" fmla="*/ 2400 w 2839"/>
                <a:gd name="T59" fmla="*/ 2795 h 3503"/>
                <a:gd name="T60" fmla="*/ 2192 w 2839"/>
                <a:gd name="T61" fmla="*/ 3031 h 3503"/>
                <a:gd name="T62" fmla="*/ 1953 w 2839"/>
                <a:gd name="T63" fmla="*/ 3234 h 3503"/>
                <a:gd name="T64" fmla="*/ 1685 w 2839"/>
                <a:gd name="T65" fmla="*/ 3400 h 3503"/>
                <a:gd name="T66" fmla="*/ 1470 w 2839"/>
                <a:gd name="T67" fmla="*/ 3497 h 3503"/>
                <a:gd name="T68" fmla="*/ 1394 w 2839"/>
                <a:gd name="T69" fmla="*/ 3501 h 3503"/>
                <a:gd name="T70" fmla="*/ 1247 w 2839"/>
                <a:gd name="T71" fmla="*/ 3446 h 3503"/>
                <a:gd name="T72" fmla="*/ 972 w 2839"/>
                <a:gd name="T73" fmla="*/ 3292 h 3503"/>
                <a:gd name="T74" fmla="*/ 724 w 2839"/>
                <a:gd name="T75" fmla="*/ 3102 h 3503"/>
                <a:gd name="T76" fmla="*/ 504 w 2839"/>
                <a:gd name="T77" fmla="*/ 2877 h 3503"/>
                <a:gd name="T78" fmla="*/ 317 w 2839"/>
                <a:gd name="T79" fmla="*/ 2617 h 3503"/>
                <a:gd name="T80" fmla="*/ 169 w 2839"/>
                <a:gd name="T81" fmla="*/ 2330 h 3503"/>
                <a:gd name="T82" fmla="*/ 67 w 2839"/>
                <a:gd name="T83" fmla="*/ 2026 h 3503"/>
                <a:gd name="T84" fmla="*/ 11 w 2839"/>
                <a:gd name="T85" fmla="*/ 1709 h 3503"/>
                <a:gd name="T86" fmla="*/ 0 w 2839"/>
                <a:gd name="T87" fmla="*/ 547 h 3503"/>
                <a:gd name="T88" fmla="*/ 23 w 2839"/>
                <a:gd name="T89" fmla="*/ 455 h 3503"/>
                <a:gd name="T90" fmla="*/ 85 w 2839"/>
                <a:gd name="T91" fmla="*/ 383 h 3503"/>
                <a:gd name="T92" fmla="*/ 1284 w 2839"/>
                <a:gd name="T93" fmla="*/ 20 h 3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9" h="3503">
                  <a:moveTo>
                    <a:pt x="1419" y="159"/>
                  </a:moveTo>
                  <a:lnTo>
                    <a:pt x="1374" y="162"/>
                  </a:lnTo>
                  <a:lnTo>
                    <a:pt x="1329" y="173"/>
                  </a:lnTo>
                  <a:lnTo>
                    <a:pt x="188" y="509"/>
                  </a:lnTo>
                  <a:lnTo>
                    <a:pt x="177" y="514"/>
                  </a:lnTo>
                  <a:lnTo>
                    <a:pt x="168" y="523"/>
                  </a:lnTo>
                  <a:lnTo>
                    <a:pt x="162" y="534"/>
                  </a:lnTo>
                  <a:lnTo>
                    <a:pt x="160" y="547"/>
                  </a:lnTo>
                  <a:lnTo>
                    <a:pt x="160" y="1492"/>
                  </a:lnTo>
                  <a:lnTo>
                    <a:pt x="163" y="1601"/>
                  </a:lnTo>
                  <a:lnTo>
                    <a:pt x="171" y="1710"/>
                  </a:lnTo>
                  <a:lnTo>
                    <a:pt x="186" y="1818"/>
                  </a:lnTo>
                  <a:lnTo>
                    <a:pt x="206" y="1925"/>
                  </a:lnTo>
                  <a:lnTo>
                    <a:pt x="233" y="2030"/>
                  </a:lnTo>
                  <a:lnTo>
                    <a:pt x="265" y="2133"/>
                  </a:lnTo>
                  <a:lnTo>
                    <a:pt x="303" y="2235"/>
                  </a:lnTo>
                  <a:lnTo>
                    <a:pt x="346" y="2334"/>
                  </a:lnTo>
                  <a:lnTo>
                    <a:pt x="395" y="2431"/>
                  </a:lnTo>
                  <a:lnTo>
                    <a:pt x="449" y="2526"/>
                  </a:lnTo>
                  <a:lnTo>
                    <a:pt x="509" y="2618"/>
                  </a:lnTo>
                  <a:lnTo>
                    <a:pt x="571" y="2704"/>
                  </a:lnTo>
                  <a:lnTo>
                    <a:pt x="638" y="2787"/>
                  </a:lnTo>
                  <a:lnTo>
                    <a:pt x="709" y="2867"/>
                  </a:lnTo>
                  <a:lnTo>
                    <a:pt x="784" y="2941"/>
                  </a:lnTo>
                  <a:lnTo>
                    <a:pt x="863" y="3012"/>
                  </a:lnTo>
                  <a:lnTo>
                    <a:pt x="945" y="3079"/>
                  </a:lnTo>
                  <a:lnTo>
                    <a:pt x="1030" y="3140"/>
                  </a:lnTo>
                  <a:lnTo>
                    <a:pt x="1119" y="3198"/>
                  </a:lnTo>
                  <a:lnTo>
                    <a:pt x="1211" y="3250"/>
                  </a:lnTo>
                  <a:lnTo>
                    <a:pt x="1307" y="3298"/>
                  </a:lnTo>
                  <a:lnTo>
                    <a:pt x="1405" y="3340"/>
                  </a:lnTo>
                  <a:lnTo>
                    <a:pt x="1419" y="3343"/>
                  </a:lnTo>
                  <a:lnTo>
                    <a:pt x="1434" y="3340"/>
                  </a:lnTo>
                  <a:lnTo>
                    <a:pt x="1532" y="3298"/>
                  </a:lnTo>
                  <a:lnTo>
                    <a:pt x="1627" y="3250"/>
                  </a:lnTo>
                  <a:lnTo>
                    <a:pt x="1719" y="3198"/>
                  </a:lnTo>
                  <a:lnTo>
                    <a:pt x="1808" y="3140"/>
                  </a:lnTo>
                  <a:lnTo>
                    <a:pt x="1894" y="3079"/>
                  </a:lnTo>
                  <a:lnTo>
                    <a:pt x="1976" y="3012"/>
                  </a:lnTo>
                  <a:lnTo>
                    <a:pt x="2055" y="2941"/>
                  </a:lnTo>
                  <a:lnTo>
                    <a:pt x="2129" y="2867"/>
                  </a:lnTo>
                  <a:lnTo>
                    <a:pt x="2200" y="2787"/>
                  </a:lnTo>
                  <a:lnTo>
                    <a:pt x="2267" y="2704"/>
                  </a:lnTo>
                  <a:lnTo>
                    <a:pt x="2330" y="2618"/>
                  </a:lnTo>
                  <a:lnTo>
                    <a:pt x="2390" y="2526"/>
                  </a:lnTo>
                  <a:lnTo>
                    <a:pt x="2444" y="2431"/>
                  </a:lnTo>
                  <a:lnTo>
                    <a:pt x="2493" y="2334"/>
                  </a:lnTo>
                  <a:lnTo>
                    <a:pt x="2536" y="2235"/>
                  </a:lnTo>
                  <a:lnTo>
                    <a:pt x="2574" y="2133"/>
                  </a:lnTo>
                  <a:lnTo>
                    <a:pt x="2606" y="2030"/>
                  </a:lnTo>
                  <a:lnTo>
                    <a:pt x="2631" y="1925"/>
                  </a:lnTo>
                  <a:lnTo>
                    <a:pt x="2653" y="1818"/>
                  </a:lnTo>
                  <a:lnTo>
                    <a:pt x="2668" y="1710"/>
                  </a:lnTo>
                  <a:lnTo>
                    <a:pt x="2676" y="1601"/>
                  </a:lnTo>
                  <a:lnTo>
                    <a:pt x="2679" y="1492"/>
                  </a:lnTo>
                  <a:lnTo>
                    <a:pt x="2679" y="547"/>
                  </a:lnTo>
                  <a:lnTo>
                    <a:pt x="2677" y="534"/>
                  </a:lnTo>
                  <a:lnTo>
                    <a:pt x="2671" y="523"/>
                  </a:lnTo>
                  <a:lnTo>
                    <a:pt x="2662" y="514"/>
                  </a:lnTo>
                  <a:lnTo>
                    <a:pt x="2651" y="509"/>
                  </a:lnTo>
                  <a:lnTo>
                    <a:pt x="1510" y="173"/>
                  </a:lnTo>
                  <a:lnTo>
                    <a:pt x="1465" y="162"/>
                  </a:lnTo>
                  <a:lnTo>
                    <a:pt x="1419" y="159"/>
                  </a:lnTo>
                  <a:close/>
                  <a:moveTo>
                    <a:pt x="1392" y="0"/>
                  </a:moveTo>
                  <a:lnTo>
                    <a:pt x="1447" y="0"/>
                  </a:lnTo>
                  <a:lnTo>
                    <a:pt x="1501" y="7"/>
                  </a:lnTo>
                  <a:lnTo>
                    <a:pt x="1555" y="20"/>
                  </a:lnTo>
                  <a:lnTo>
                    <a:pt x="2695" y="356"/>
                  </a:lnTo>
                  <a:lnTo>
                    <a:pt x="2726" y="367"/>
                  </a:lnTo>
                  <a:lnTo>
                    <a:pt x="2754" y="383"/>
                  </a:lnTo>
                  <a:lnTo>
                    <a:pt x="2777" y="404"/>
                  </a:lnTo>
                  <a:lnTo>
                    <a:pt x="2798" y="428"/>
                  </a:lnTo>
                  <a:lnTo>
                    <a:pt x="2815" y="455"/>
                  </a:lnTo>
                  <a:lnTo>
                    <a:pt x="2828" y="483"/>
                  </a:lnTo>
                  <a:lnTo>
                    <a:pt x="2836" y="514"/>
                  </a:lnTo>
                  <a:lnTo>
                    <a:pt x="2839" y="547"/>
                  </a:lnTo>
                  <a:lnTo>
                    <a:pt x="2839" y="1492"/>
                  </a:lnTo>
                  <a:lnTo>
                    <a:pt x="2836" y="1600"/>
                  </a:lnTo>
                  <a:lnTo>
                    <a:pt x="2827" y="1709"/>
                  </a:lnTo>
                  <a:lnTo>
                    <a:pt x="2814" y="1815"/>
                  </a:lnTo>
                  <a:lnTo>
                    <a:pt x="2795" y="1921"/>
                  </a:lnTo>
                  <a:lnTo>
                    <a:pt x="2772" y="2026"/>
                  </a:lnTo>
                  <a:lnTo>
                    <a:pt x="2743" y="2129"/>
                  </a:lnTo>
                  <a:lnTo>
                    <a:pt x="2708" y="2231"/>
                  </a:lnTo>
                  <a:lnTo>
                    <a:pt x="2669" y="2330"/>
                  </a:lnTo>
                  <a:lnTo>
                    <a:pt x="2625" y="2428"/>
                  </a:lnTo>
                  <a:lnTo>
                    <a:pt x="2575" y="2523"/>
                  </a:lnTo>
                  <a:lnTo>
                    <a:pt x="2521" y="2617"/>
                  </a:lnTo>
                  <a:lnTo>
                    <a:pt x="2462" y="2708"/>
                  </a:lnTo>
                  <a:lnTo>
                    <a:pt x="2400" y="2795"/>
                  </a:lnTo>
                  <a:lnTo>
                    <a:pt x="2335" y="2877"/>
                  </a:lnTo>
                  <a:lnTo>
                    <a:pt x="2264" y="2955"/>
                  </a:lnTo>
                  <a:lnTo>
                    <a:pt x="2192" y="3031"/>
                  </a:lnTo>
                  <a:lnTo>
                    <a:pt x="2115" y="3102"/>
                  </a:lnTo>
                  <a:lnTo>
                    <a:pt x="2035" y="3170"/>
                  </a:lnTo>
                  <a:lnTo>
                    <a:pt x="1953" y="3234"/>
                  </a:lnTo>
                  <a:lnTo>
                    <a:pt x="1866" y="3292"/>
                  </a:lnTo>
                  <a:lnTo>
                    <a:pt x="1778" y="3349"/>
                  </a:lnTo>
                  <a:lnTo>
                    <a:pt x="1685" y="3400"/>
                  </a:lnTo>
                  <a:lnTo>
                    <a:pt x="1592" y="3446"/>
                  </a:lnTo>
                  <a:lnTo>
                    <a:pt x="1495" y="3488"/>
                  </a:lnTo>
                  <a:lnTo>
                    <a:pt x="1470" y="3497"/>
                  </a:lnTo>
                  <a:lnTo>
                    <a:pt x="1445" y="3501"/>
                  </a:lnTo>
                  <a:lnTo>
                    <a:pt x="1419" y="3503"/>
                  </a:lnTo>
                  <a:lnTo>
                    <a:pt x="1394" y="3501"/>
                  </a:lnTo>
                  <a:lnTo>
                    <a:pt x="1368" y="3497"/>
                  </a:lnTo>
                  <a:lnTo>
                    <a:pt x="1344" y="3488"/>
                  </a:lnTo>
                  <a:lnTo>
                    <a:pt x="1247" y="3446"/>
                  </a:lnTo>
                  <a:lnTo>
                    <a:pt x="1152" y="3400"/>
                  </a:lnTo>
                  <a:lnTo>
                    <a:pt x="1061" y="3349"/>
                  </a:lnTo>
                  <a:lnTo>
                    <a:pt x="972" y="3292"/>
                  </a:lnTo>
                  <a:lnTo>
                    <a:pt x="886" y="3234"/>
                  </a:lnTo>
                  <a:lnTo>
                    <a:pt x="803" y="3170"/>
                  </a:lnTo>
                  <a:lnTo>
                    <a:pt x="724" y="3102"/>
                  </a:lnTo>
                  <a:lnTo>
                    <a:pt x="647" y="3031"/>
                  </a:lnTo>
                  <a:lnTo>
                    <a:pt x="573" y="2955"/>
                  </a:lnTo>
                  <a:lnTo>
                    <a:pt x="504" y="2877"/>
                  </a:lnTo>
                  <a:lnTo>
                    <a:pt x="438" y="2795"/>
                  </a:lnTo>
                  <a:lnTo>
                    <a:pt x="377" y="2708"/>
                  </a:lnTo>
                  <a:lnTo>
                    <a:pt x="317" y="2617"/>
                  </a:lnTo>
                  <a:lnTo>
                    <a:pt x="263" y="2523"/>
                  </a:lnTo>
                  <a:lnTo>
                    <a:pt x="214" y="2428"/>
                  </a:lnTo>
                  <a:lnTo>
                    <a:pt x="169" y="2330"/>
                  </a:lnTo>
                  <a:lnTo>
                    <a:pt x="130" y="2231"/>
                  </a:lnTo>
                  <a:lnTo>
                    <a:pt x="96" y="2129"/>
                  </a:lnTo>
                  <a:lnTo>
                    <a:pt x="67" y="2026"/>
                  </a:lnTo>
                  <a:lnTo>
                    <a:pt x="42" y="1921"/>
                  </a:lnTo>
                  <a:lnTo>
                    <a:pt x="24" y="1815"/>
                  </a:lnTo>
                  <a:lnTo>
                    <a:pt x="11" y="1709"/>
                  </a:lnTo>
                  <a:lnTo>
                    <a:pt x="3" y="1600"/>
                  </a:lnTo>
                  <a:lnTo>
                    <a:pt x="0" y="1492"/>
                  </a:lnTo>
                  <a:lnTo>
                    <a:pt x="0" y="547"/>
                  </a:lnTo>
                  <a:lnTo>
                    <a:pt x="3" y="514"/>
                  </a:lnTo>
                  <a:lnTo>
                    <a:pt x="11" y="483"/>
                  </a:lnTo>
                  <a:lnTo>
                    <a:pt x="23" y="455"/>
                  </a:lnTo>
                  <a:lnTo>
                    <a:pt x="40" y="428"/>
                  </a:lnTo>
                  <a:lnTo>
                    <a:pt x="61" y="404"/>
                  </a:lnTo>
                  <a:lnTo>
                    <a:pt x="85" y="383"/>
                  </a:lnTo>
                  <a:lnTo>
                    <a:pt x="113" y="367"/>
                  </a:lnTo>
                  <a:lnTo>
                    <a:pt x="144" y="356"/>
                  </a:lnTo>
                  <a:lnTo>
                    <a:pt x="1284" y="20"/>
                  </a:lnTo>
                  <a:lnTo>
                    <a:pt x="1337" y="7"/>
                  </a:lnTo>
                  <a:lnTo>
                    <a:pt x="13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43"/>
            <p:cNvSpPr>
              <a:spLocks noEditPoints="1"/>
            </p:cNvSpPr>
            <p:nvPr/>
          </p:nvSpPr>
          <p:spPr bwMode="auto">
            <a:xfrm>
              <a:off x="4532313" y="2760663"/>
              <a:ext cx="307975" cy="406400"/>
            </a:xfrm>
            <a:custGeom>
              <a:avLst/>
              <a:gdLst>
                <a:gd name="T0" fmla="*/ 160 w 1940"/>
                <a:gd name="T1" fmla="*/ 398 h 2563"/>
                <a:gd name="T2" fmla="*/ 163 w 1940"/>
                <a:gd name="T3" fmla="*/ 1132 h 2563"/>
                <a:gd name="T4" fmla="*/ 186 w 1940"/>
                <a:gd name="T5" fmla="*/ 1321 h 2563"/>
                <a:gd name="T6" fmla="*/ 231 w 1940"/>
                <a:gd name="T7" fmla="*/ 1504 h 2563"/>
                <a:gd name="T8" fmla="*/ 299 w 1940"/>
                <a:gd name="T9" fmla="*/ 1679 h 2563"/>
                <a:gd name="T10" fmla="*/ 387 w 1940"/>
                <a:gd name="T11" fmla="*/ 1845 h 2563"/>
                <a:gd name="T12" fmla="*/ 494 w 1940"/>
                <a:gd name="T13" fmla="*/ 1997 h 2563"/>
                <a:gd name="T14" fmla="*/ 613 w 1940"/>
                <a:gd name="T15" fmla="*/ 2131 h 2563"/>
                <a:gd name="T16" fmla="*/ 747 w 1940"/>
                <a:gd name="T17" fmla="*/ 2250 h 2563"/>
                <a:gd name="T18" fmla="*/ 893 w 1940"/>
                <a:gd name="T19" fmla="*/ 2353 h 2563"/>
                <a:gd name="T20" fmla="*/ 1047 w 1940"/>
                <a:gd name="T21" fmla="*/ 2353 h 2563"/>
                <a:gd name="T22" fmla="*/ 1194 w 1940"/>
                <a:gd name="T23" fmla="*/ 2250 h 2563"/>
                <a:gd name="T24" fmla="*/ 1327 w 1940"/>
                <a:gd name="T25" fmla="*/ 2131 h 2563"/>
                <a:gd name="T26" fmla="*/ 1447 w 1940"/>
                <a:gd name="T27" fmla="*/ 1997 h 2563"/>
                <a:gd name="T28" fmla="*/ 1554 w 1940"/>
                <a:gd name="T29" fmla="*/ 1845 h 2563"/>
                <a:gd name="T30" fmla="*/ 1642 w 1940"/>
                <a:gd name="T31" fmla="*/ 1679 h 2563"/>
                <a:gd name="T32" fmla="*/ 1709 w 1940"/>
                <a:gd name="T33" fmla="*/ 1504 h 2563"/>
                <a:gd name="T34" fmla="*/ 1755 w 1940"/>
                <a:gd name="T35" fmla="*/ 1321 h 2563"/>
                <a:gd name="T36" fmla="*/ 1778 w 1940"/>
                <a:gd name="T37" fmla="*/ 1132 h 2563"/>
                <a:gd name="T38" fmla="*/ 1780 w 1940"/>
                <a:gd name="T39" fmla="*/ 398 h 2563"/>
                <a:gd name="T40" fmla="*/ 959 w 1940"/>
                <a:gd name="T41" fmla="*/ 0 h 2563"/>
                <a:gd name="T42" fmla="*/ 1004 w 1940"/>
                <a:gd name="T43" fmla="*/ 4 h 2563"/>
                <a:gd name="T44" fmla="*/ 1878 w 1940"/>
                <a:gd name="T45" fmla="*/ 264 h 2563"/>
                <a:gd name="T46" fmla="*/ 1916 w 1940"/>
                <a:gd name="T47" fmla="*/ 297 h 2563"/>
                <a:gd name="T48" fmla="*/ 1938 w 1940"/>
                <a:gd name="T49" fmla="*/ 343 h 2563"/>
                <a:gd name="T50" fmla="*/ 1940 w 1940"/>
                <a:gd name="T51" fmla="*/ 1038 h 2563"/>
                <a:gd name="T52" fmla="*/ 1929 w 1940"/>
                <a:gd name="T53" fmla="*/ 1228 h 2563"/>
                <a:gd name="T54" fmla="*/ 1898 w 1940"/>
                <a:gd name="T55" fmla="*/ 1415 h 2563"/>
                <a:gd name="T56" fmla="*/ 1846 w 1940"/>
                <a:gd name="T57" fmla="*/ 1596 h 2563"/>
                <a:gd name="T58" fmla="*/ 1775 w 1940"/>
                <a:gd name="T59" fmla="*/ 1771 h 2563"/>
                <a:gd name="T60" fmla="*/ 1684 w 1940"/>
                <a:gd name="T61" fmla="*/ 1936 h 2563"/>
                <a:gd name="T62" fmla="*/ 1577 w 1940"/>
                <a:gd name="T63" fmla="*/ 2090 h 2563"/>
                <a:gd name="T64" fmla="*/ 1458 w 1940"/>
                <a:gd name="T65" fmla="*/ 2226 h 2563"/>
                <a:gd name="T66" fmla="*/ 1325 w 1940"/>
                <a:gd name="T67" fmla="*/ 2349 h 2563"/>
                <a:gd name="T68" fmla="*/ 1181 w 1940"/>
                <a:gd name="T69" fmla="*/ 2457 h 2563"/>
                <a:gd name="T70" fmla="*/ 1026 w 1940"/>
                <a:gd name="T71" fmla="*/ 2549 h 2563"/>
                <a:gd name="T72" fmla="*/ 990 w 1940"/>
                <a:gd name="T73" fmla="*/ 2561 h 2563"/>
                <a:gd name="T74" fmla="*/ 951 w 1940"/>
                <a:gd name="T75" fmla="*/ 2561 h 2563"/>
                <a:gd name="T76" fmla="*/ 915 w 1940"/>
                <a:gd name="T77" fmla="*/ 2549 h 2563"/>
                <a:gd name="T78" fmla="*/ 760 w 1940"/>
                <a:gd name="T79" fmla="*/ 2457 h 2563"/>
                <a:gd name="T80" fmla="*/ 615 w 1940"/>
                <a:gd name="T81" fmla="*/ 2349 h 2563"/>
                <a:gd name="T82" fmla="*/ 483 w 1940"/>
                <a:gd name="T83" fmla="*/ 2226 h 2563"/>
                <a:gd name="T84" fmla="*/ 364 w 1940"/>
                <a:gd name="T85" fmla="*/ 2090 h 2563"/>
                <a:gd name="T86" fmla="*/ 256 w 1940"/>
                <a:gd name="T87" fmla="*/ 1936 h 2563"/>
                <a:gd name="T88" fmla="*/ 166 w 1940"/>
                <a:gd name="T89" fmla="*/ 1771 h 2563"/>
                <a:gd name="T90" fmla="*/ 94 w 1940"/>
                <a:gd name="T91" fmla="*/ 1596 h 2563"/>
                <a:gd name="T92" fmla="*/ 43 w 1940"/>
                <a:gd name="T93" fmla="*/ 1415 h 2563"/>
                <a:gd name="T94" fmla="*/ 11 w 1940"/>
                <a:gd name="T95" fmla="*/ 1228 h 2563"/>
                <a:gd name="T96" fmla="*/ 0 w 1940"/>
                <a:gd name="T97" fmla="*/ 1038 h 2563"/>
                <a:gd name="T98" fmla="*/ 3 w 1940"/>
                <a:gd name="T99" fmla="*/ 343 h 2563"/>
                <a:gd name="T100" fmla="*/ 24 w 1940"/>
                <a:gd name="T101" fmla="*/ 297 h 2563"/>
                <a:gd name="T102" fmla="*/ 63 w 1940"/>
                <a:gd name="T103" fmla="*/ 264 h 2563"/>
                <a:gd name="T104" fmla="*/ 936 w 1940"/>
                <a:gd name="T105" fmla="*/ 4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0" h="2563">
                  <a:moveTo>
                    <a:pt x="970" y="160"/>
                  </a:moveTo>
                  <a:lnTo>
                    <a:pt x="160" y="398"/>
                  </a:lnTo>
                  <a:lnTo>
                    <a:pt x="160" y="1038"/>
                  </a:lnTo>
                  <a:lnTo>
                    <a:pt x="163" y="1132"/>
                  </a:lnTo>
                  <a:lnTo>
                    <a:pt x="171" y="1227"/>
                  </a:lnTo>
                  <a:lnTo>
                    <a:pt x="186" y="1321"/>
                  </a:lnTo>
                  <a:lnTo>
                    <a:pt x="205" y="1413"/>
                  </a:lnTo>
                  <a:lnTo>
                    <a:pt x="231" y="1504"/>
                  </a:lnTo>
                  <a:lnTo>
                    <a:pt x="263" y="1592"/>
                  </a:lnTo>
                  <a:lnTo>
                    <a:pt x="299" y="1679"/>
                  </a:lnTo>
                  <a:lnTo>
                    <a:pt x="340" y="1763"/>
                  </a:lnTo>
                  <a:lnTo>
                    <a:pt x="387" y="1845"/>
                  </a:lnTo>
                  <a:lnTo>
                    <a:pt x="439" y="1925"/>
                  </a:lnTo>
                  <a:lnTo>
                    <a:pt x="494" y="1997"/>
                  </a:lnTo>
                  <a:lnTo>
                    <a:pt x="551" y="2065"/>
                  </a:lnTo>
                  <a:lnTo>
                    <a:pt x="613" y="2131"/>
                  </a:lnTo>
                  <a:lnTo>
                    <a:pt x="679" y="2193"/>
                  </a:lnTo>
                  <a:lnTo>
                    <a:pt x="747" y="2250"/>
                  </a:lnTo>
                  <a:lnTo>
                    <a:pt x="818" y="2303"/>
                  </a:lnTo>
                  <a:lnTo>
                    <a:pt x="893" y="2353"/>
                  </a:lnTo>
                  <a:lnTo>
                    <a:pt x="970" y="2398"/>
                  </a:lnTo>
                  <a:lnTo>
                    <a:pt x="1047" y="2353"/>
                  </a:lnTo>
                  <a:lnTo>
                    <a:pt x="1122" y="2303"/>
                  </a:lnTo>
                  <a:lnTo>
                    <a:pt x="1194" y="2250"/>
                  </a:lnTo>
                  <a:lnTo>
                    <a:pt x="1262" y="2193"/>
                  </a:lnTo>
                  <a:lnTo>
                    <a:pt x="1327" y="2131"/>
                  </a:lnTo>
                  <a:lnTo>
                    <a:pt x="1389" y="2065"/>
                  </a:lnTo>
                  <a:lnTo>
                    <a:pt x="1447" y="1997"/>
                  </a:lnTo>
                  <a:lnTo>
                    <a:pt x="1500" y="1925"/>
                  </a:lnTo>
                  <a:lnTo>
                    <a:pt x="1554" y="1845"/>
                  </a:lnTo>
                  <a:lnTo>
                    <a:pt x="1600" y="1763"/>
                  </a:lnTo>
                  <a:lnTo>
                    <a:pt x="1642" y="1679"/>
                  </a:lnTo>
                  <a:lnTo>
                    <a:pt x="1678" y="1592"/>
                  </a:lnTo>
                  <a:lnTo>
                    <a:pt x="1709" y="1504"/>
                  </a:lnTo>
                  <a:lnTo>
                    <a:pt x="1734" y="1413"/>
                  </a:lnTo>
                  <a:lnTo>
                    <a:pt x="1755" y="1321"/>
                  </a:lnTo>
                  <a:lnTo>
                    <a:pt x="1770" y="1227"/>
                  </a:lnTo>
                  <a:lnTo>
                    <a:pt x="1778" y="1132"/>
                  </a:lnTo>
                  <a:lnTo>
                    <a:pt x="1780" y="1038"/>
                  </a:lnTo>
                  <a:lnTo>
                    <a:pt x="1780" y="398"/>
                  </a:lnTo>
                  <a:lnTo>
                    <a:pt x="970" y="160"/>
                  </a:lnTo>
                  <a:close/>
                  <a:moveTo>
                    <a:pt x="959" y="0"/>
                  </a:moveTo>
                  <a:lnTo>
                    <a:pt x="982" y="0"/>
                  </a:lnTo>
                  <a:lnTo>
                    <a:pt x="1004" y="4"/>
                  </a:lnTo>
                  <a:lnTo>
                    <a:pt x="1855" y="255"/>
                  </a:lnTo>
                  <a:lnTo>
                    <a:pt x="1878" y="264"/>
                  </a:lnTo>
                  <a:lnTo>
                    <a:pt x="1899" y="279"/>
                  </a:lnTo>
                  <a:lnTo>
                    <a:pt x="1916" y="297"/>
                  </a:lnTo>
                  <a:lnTo>
                    <a:pt x="1929" y="320"/>
                  </a:lnTo>
                  <a:lnTo>
                    <a:pt x="1938" y="343"/>
                  </a:lnTo>
                  <a:lnTo>
                    <a:pt x="1940" y="369"/>
                  </a:lnTo>
                  <a:lnTo>
                    <a:pt x="1940" y="1038"/>
                  </a:lnTo>
                  <a:lnTo>
                    <a:pt x="1938" y="1133"/>
                  </a:lnTo>
                  <a:lnTo>
                    <a:pt x="1929" y="1228"/>
                  </a:lnTo>
                  <a:lnTo>
                    <a:pt x="1916" y="1322"/>
                  </a:lnTo>
                  <a:lnTo>
                    <a:pt x="1898" y="1415"/>
                  </a:lnTo>
                  <a:lnTo>
                    <a:pt x="1875" y="1507"/>
                  </a:lnTo>
                  <a:lnTo>
                    <a:pt x="1846" y="1596"/>
                  </a:lnTo>
                  <a:lnTo>
                    <a:pt x="1813" y="1684"/>
                  </a:lnTo>
                  <a:lnTo>
                    <a:pt x="1775" y="1771"/>
                  </a:lnTo>
                  <a:lnTo>
                    <a:pt x="1732" y="1855"/>
                  </a:lnTo>
                  <a:lnTo>
                    <a:pt x="1684" y="1936"/>
                  </a:lnTo>
                  <a:lnTo>
                    <a:pt x="1631" y="2016"/>
                  </a:lnTo>
                  <a:lnTo>
                    <a:pt x="1577" y="2090"/>
                  </a:lnTo>
                  <a:lnTo>
                    <a:pt x="1519" y="2159"/>
                  </a:lnTo>
                  <a:lnTo>
                    <a:pt x="1458" y="2226"/>
                  </a:lnTo>
                  <a:lnTo>
                    <a:pt x="1393" y="2289"/>
                  </a:lnTo>
                  <a:lnTo>
                    <a:pt x="1325" y="2349"/>
                  </a:lnTo>
                  <a:lnTo>
                    <a:pt x="1255" y="2404"/>
                  </a:lnTo>
                  <a:lnTo>
                    <a:pt x="1181" y="2457"/>
                  </a:lnTo>
                  <a:lnTo>
                    <a:pt x="1104" y="2505"/>
                  </a:lnTo>
                  <a:lnTo>
                    <a:pt x="1026" y="2549"/>
                  </a:lnTo>
                  <a:lnTo>
                    <a:pt x="1008" y="2557"/>
                  </a:lnTo>
                  <a:lnTo>
                    <a:pt x="990" y="2561"/>
                  </a:lnTo>
                  <a:lnTo>
                    <a:pt x="970" y="2563"/>
                  </a:lnTo>
                  <a:lnTo>
                    <a:pt x="951" y="2561"/>
                  </a:lnTo>
                  <a:lnTo>
                    <a:pt x="933" y="2557"/>
                  </a:lnTo>
                  <a:lnTo>
                    <a:pt x="915" y="2549"/>
                  </a:lnTo>
                  <a:lnTo>
                    <a:pt x="836" y="2505"/>
                  </a:lnTo>
                  <a:lnTo>
                    <a:pt x="760" y="2457"/>
                  </a:lnTo>
                  <a:lnTo>
                    <a:pt x="686" y="2404"/>
                  </a:lnTo>
                  <a:lnTo>
                    <a:pt x="615" y="2349"/>
                  </a:lnTo>
                  <a:lnTo>
                    <a:pt x="548" y="2289"/>
                  </a:lnTo>
                  <a:lnTo>
                    <a:pt x="483" y="2226"/>
                  </a:lnTo>
                  <a:lnTo>
                    <a:pt x="421" y="2159"/>
                  </a:lnTo>
                  <a:lnTo>
                    <a:pt x="364" y="2090"/>
                  </a:lnTo>
                  <a:lnTo>
                    <a:pt x="310" y="2016"/>
                  </a:lnTo>
                  <a:lnTo>
                    <a:pt x="256" y="1936"/>
                  </a:lnTo>
                  <a:lnTo>
                    <a:pt x="209" y="1855"/>
                  </a:lnTo>
                  <a:lnTo>
                    <a:pt x="166" y="1771"/>
                  </a:lnTo>
                  <a:lnTo>
                    <a:pt x="128" y="1684"/>
                  </a:lnTo>
                  <a:lnTo>
                    <a:pt x="94" y="1596"/>
                  </a:lnTo>
                  <a:lnTo>
                    <a:pt x="66" y="1507"/>
                  </a:lnTo>
                  <a:lnTo>
                    <a:pt x="43" y="1415"/>
                  </a:lnTo>
                  <a:lnTo>
                    <a:pt x="24" y="1322"/>
                  </a:lnTo>
                  <a:lnTo>
                    <a:pt x="11" y="1228"/>
                  </a:lnTo>
                  <a:lnTo>
                    <a:pt x="3" y="1133"/>
                  </a:lnTo>
                  <a:lnTo>
                    <a:pt x="0" y="1038"/>
                  </a:lnTo>
                  <a:lnTo>
                    <a:pt x="0" y="369"/>
                  </a:lnTo>
                  <a:lnTo>
                    <a:pt x="3" y="343"/>
                  </a:lnTo>
                  <a:lnTo>
                    <a:pt x="12" y="320"/>
                  </a:lnTo>
                  <a:lnTo>
                    <a:pt x="24" y="297"/>
                  </a:lnTo>
                  <a:lnTo>
                    <a:pt x="41" y="279"/>
                  </a:lnTo>
                  <a:lnTo>
                    <a:pt x="63" y="264"/>
                  </a:lnTo>
                  <a:lnTo>
                    <a:pt x="86" y="255"/>
                  </a:lnTo>
                  <a:lnTo>
                    <a:pt x="936" y="4"/>
                  </a:lnTo>
                  <a:lnTo>
                    <a:pt x="9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0" name="Group 49"/>
          <p:cNvGrpSpPr/>
          <p:nvPr/>
        </p:nvGrpSpPr>
        <p:grpSpPr>
          <a:xfrm>
            <a:off x="3787759" y="2080398"/>
            <a:ext cx="334963" cy="557212"/>
            <a:chOff x="3584575" y="2687638"/>
            <a:chExt cx="334963" cy="557212"/>
          </a:xfrm>
          <a:solidFill>
            <a:schemeClr val="accent1"/>
          </a:solidFill>
        </p:grpSpPr>
        <p:sp>
          <p:nvSpPr>
            <p:cNvPr id="51" name="Freeform 148"/>
            <p:cNvSpPr>
              <a:spLocks noEditPoints="1"/>
            </p:cNvSpPr>
            <p:nvPr/>
          </p:nvSpPr>
          <p:spPr bwMode="auto">
            <a:xfrm>
              <a:off x="3721100" y="3143250"/>
              <a:ext cx="61913" cy="61912"/>
            </a:xfrm>
            <a:custGeom>
              <a:avLst/>
              <a:gdLst>
                <a:gd name="T0" fmla="*/ 194 w 389"/>
                <a:gd name="T1" fmla="*/ 135 h 389"/>
                <a:gd name="T2" fmla="*/ 175 w 389"/>
                <a:gd name="T3" fmla="*/ 138 h 389"/>
                <a:gd name="T4" fmla="*/ 159 w 389"/>
                <a:gd name="T5" fmla="*/ 146 h 389"/>
                <a:gd name="T6" fmla="*/ 147 w 389"/>
                <a:gd name="T7" fmla="*/ 159 h 389"/>
                <a:gd name="T8" fmla="*/ 138 w 389"/>
                <a:gd name="T9" fmla="*/ 175 h 389"/>
                <a:gd name="T10" fmla="*/ 135 w 389"/>
                <a:gd name="T11" fmla="*/ 194 h 389"/>
                <a:gd name="T12" fmla="*/ 138 w 389"/>
                <a:gd name="T13" fmla="*/ 213 h 389"/>
                <a:gd name="T14" fmla="*/ 147 w 389"/>
                <a:gd name="T15" fmla="*/ 229 h 389"/>
                <a:gd name="T16" fmla="*/ 159 w 389"/>
                <a:gd name="T17" fmla="*/ 242 h 389"/>
                <a:gd name="T18" fmla="*/ 175 w 389"/>
                <a:gd name="T19" fmla="*/ 251 h 389"/>
                <a:gd name="T20" fmla="*/ 194 w 389"/>
                <a:gd name="T21" fmla="*/ 254 h 389"/>
                <a:gd name="T22" fmla="*/ 214 w 389"/>
                <a:gd name="T23" fmla="*/ 251 h 389"/>
                <a:gd name="T24" fmla="*/ 229 w 389"/>
                <a:gd name="T25" fmla="*/ 242 h 389"/>
                <a:gd name="T26" fmla="*/ 243 w 389"/>
                <a:gd name="T27" fmla="*/ 229 h 389"/>
                <a:gd name="T28" fmla="*/ 252 w 389"/>
                <a:gd name="T29" fmla="*/ 213 h 389"/>
                <a:gd name="T30" fmla="*/ 255 w 389"/>
                <a:gd name="T31" fmla="*/ 194 h 389"/>
                <a:gd name="T32" fmla="*/ 252 w 389"/>
                <a:gd name="T33" fmla="*/ 175 h 389"/>
                <a:gd name="T34" fmla="*/ 243 w 389"/>
                <a:gd name="T35" fmla="*/ 159 h 389"/>
                <a:gd name="T36" fmla="*/ 229 w 389"/>
                <a:gd name="T37" fmla="*/ 146 h 389"/>
                <a:gd name="T38" fmla="*/ 214 w 389"/>
                <a:gd name="T39" fmla="*/ 138 h 389"/>
                <a:gd name="T40" fmla="*/ 194 w 389"/>
                <a:gd name="T41" fmla="*/ 135 h 389"/>
                <a:gd name="T42" fmla="*/ 194 w 389"/>
                <a:gd name="T43" fmla="*/ 0 h 389"/>
                <a:gd name="T44" fmla="*/ 229 w 389"/>
                <a:gd name="T45" fmla="*/ 3 h 389"/>
                <a:gd name="T46" fmla="*/ 262 w 389"/>
                <a:gd name="T47" fmla="*/ 11 h 389"/>
                <a:gd name="T48" fmla="*/ 293 w 389"/>
                <a:gd name="T49" fmla="*/ 26 h 389"/>
                <a:gd name="T50" fmla="*/ 320 w 389"/>
                <a:gd name="T51" fmla="*/ 45 h 389"/>
                <a:gd name="T52" fmla="*/ 343 w 389"/>
                <a:gd name="T53" fmla="*/ 69 h 389"/>
                <a:gd name="T54" fmla="*/ 362 w 389"/>
                <a:gd name="T55" fmla="*/ 96 h 389"/>
                <a:gd name="T56" fmla="*/ 377 w 389"/>
                <a:gd name="T57" fmla="*/ 126 h 389"/>
                <a:gd name="T58" fmla="*/ 386 w 389"/>
                <a:gd name="T59" fmla="*/ 159 h 389"/>
                <a:gd name="T60" fmla="*/ 389 w 389"/>
                <a:gd name="T61" fmla="*/ 194 h 389"/>
                <a:gd name="T62" fmla="*/ 386 w 389"/>
                <a:gd name="T63" fmla="*/ 229 h 389"/>
                <a:gd name="T64" fmla="*/ 377 w 389"/>
                <a:gd name="T65" fmla="*/ 262 h 389"/>
                <a:gd name="T66" fmla="*/ 362 w 389"/>
                <a:gd name="T67" fmla="*/ 292 h 389"/>
                <a:gd name="T68" fmla="*/ 343 w 389"/>
                <a:gd name="T69" fmla="*/ 320 h 389"/>
                <a:gd name="T70" fmla="*/ 320 w 389"/>
                <a:gd name="T71" fmla="*/ 343 h 389"/>
                <a:gd name="T72" fmla="*/ 293 w 389"/>
                <a:gd name="T73" fmla="*/ 362 h 389"/>
                <a:gd name="T74" fmla="*/ 262 w 389"/>
                <a:gd name="T75" fmla="*/ 377 h 389"/>
                <a:gd name="T76" fmla="*/ 229 w 389"/>
                <a:gd name="T77" fmla="*/ 386 h 389"/>
                <a:gd name="T78" fmla="*/ 194 w 389"/>
                <a:gd name="T79" fmla="*/ 389 h 389"/>
                <a:gd name="T80" fmla="*/ 159 w 389"/>
                <a:gd name="T81" fmla="*/ 386 h 389"/>
                <a:gd name="T82" fmla="*/ 126 w 389"/>
                <a:gd name="T83" fmla="*/ 377 h 389"/>
                <a:gd name="T84" fmla="*/ 97 w 389"/>
                <a:gd name="T85" fmla="*/ 362 h 389"/>
                <a:gd name="T86" fmla="*/ 69 w 389"/>
                <a:gd name="T87" fmla="*/ 343 h 389"/>
                <a:gd name="T88" fmla="*/ 46 w 389"/>
                <a:gd name="T89" fmla="*/ 320 h 389"/>
                <a:gd name="T90" fmla="*/ 26 w 389"/>
                <a:gd name="T91" fmla="*/ 292 h 389"/>
                <a:gd name="T92" fmla="*/ 13 w 389"/>
                <a:gd name="T93" fmla="*/ 262 h 389"/>
                <a:gd name="T94" fmla="*/ 3 w 389"/>
                <a:gd name="T95" fmla="*/ 229 h 389"/>
                <a:gd name="T96" fmla="*/ 0 w 389"/>
                <a:gd name="T97" fmla="*/ 194 h 389"/>
                <a:gd name="T98" fmla="*/ 3 w 389"/>
                <a:gd name="T99" fmla="*/ 159 h 389"/>
                <a:gd name="T100" fmla="*/ 13 w 389"/>
                <a:gd name="T101" fmla="*/ 126 h 389"/>
                <a:gd name="T102" fmla="*/ 26 w 389"/>
                <a:gd name="T103" fmla="*/ 96 h 389"/>
                <a:gd name="T104" fmla="*/ 46 w 389"/>
                <a:gd name="T105" fmla="*/ 69 h 389"/>
                <a:gd name="T106" fmla="*/ 69 w 389"/>
                <a:gd name="T107" fmla="*/ 45 h 389"/>
                <a:gd name="T108" fmla="*/ 97 w 389"/>
                <a:gd name="T109" fmla="*/ 26 h 389"/>
                <a:gd name="T110" fmla="*/ 126 w 389"/>
                <a:gd name="T111" fmla="*/ 11 h 389"/>
                <a:gd name="T112" fmla="*/ 159 w 389"/>
                <a:gd name="T113" fmla="*/ 3 h 389"/>
                <a:gd name="T114" fmla="*/ 194 w 389"/>
                <a:gd name="T115"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9" h="389">
                  <a:moveTo>
                    <a:pt x="194" y="135"/>
                  </a:moveTo>
                  <a:lnTo>
                    <a:pt x="175" y="138"/>
                  </a:lnTo>
                  <a:lnTo>
                    <a:pt x="159" y="146"/>
                  </a:lnTo>
                  <a:lnTo>
                    <a:pt x="147" y="159"/>
                  </a:lnTo>
                  <a:lnTo>
                    <a:pt x="138" y="175"/>
                  </a:lnTo>
                  <a:lnTo>
                    <a:pt x="135" y="194"/>
                  </a:lnTo>
                  <a:lnTo>
                    <a:pt x="138" y="213"/>
                  </a:lnTo>
                  <a:lnTo>
                    <a:pt x="147" y="229"/>
                  </a:lnTo>
                  <a:lnTo>
                    <a:pt x="159" y="242"/>
                  </a:lnTo>
                  <a:lnTo>
                    <a:pt x="175" y="251"/>
                  </a:lnTo>
                  <a:lnTo>
                    <a:pt x="194" y="254"/>
                  </a:lnTo>
                  <a:lnTo>
                    <a:pt x="214" y="251"/>
                  </a:lnTo>
                  <a:lnTo>
                    <a:pt x="229" y="242"/>
                  </a:lnTo>
                  <a:lnTo>
                    <a:pt x="243" y="229"/>
                  </a:lnTo>
                  <a:lnTo>
                    <a:pt x="252" y="213"/>
                  </a:lnTo>
                  <a:lnTo>
                    <a:pt x="255" y="194"/>
                  </a:lnTo>
                  <a:lnTo>
                    <a:pt x="252" y="175"/>
                  </a:lnTo>
                  <a:lnTo>
                    <a:pt x="243" y="159"/>
                  </a:lnTo>
                  <a:lnTo>
                    <a:pt x="229" y="146"/>
                  </a:lnTo>
                  <a:lnTo>
                    <a:pt x="214" y="138"/>
                  </a:lnTo>
                  <a:lnTo>
                    <a:pt x="194" y="135"/>
                  </a:lnTo>
                  <a:close/>
                  <a:moveTo>
                    <a:pt x="194" y="0"/>
                  </a:moveTo>
                  <a:lnTo>
                    <a:pt x="229" y="3"/>
                  </a:lnTo>
                  <a:lnTo>
                    <a:pt x="262" y="11"/>
                  </a:lnTo>
                  <a:lnTo>
                    <a:pt x="293" y="26"/>
                  </a:lnTo>
                  <a:lnTo>
                    <a:pt x="320" y="45"/>
                  </a:lnTo>
                  <a:lnTo>
                    <a:pt x="343" y="69"/>
                  </a:lnTo>
                  <a:lnTo>
                    <a:pt x="362" y="96"/>
                  </a:lnTo>
                  <a:lnTo>
                    <a:pt x="377" y="126"/>
                  </a:lnTo>
                  <a:lnTo>
                    <a:pt x="386" y="159"/>
                  </a:lnTo>
                  <a:lnTo>
                    <a:pt x="389" y="194"/>
                  </a:lnTo>
                  <a:lnTo>
                    <a:pt x="386" y="229"/>
                  </a:lnTo>
                  <a:lnTo>
                    <a:pt x="377" y="262"/>
                  </a:lnTo>
                  <a:lnTo>
                    <a:pt x="362" y="292"/>
                  </a:lnTo>
                  <a:lnTo>
                    <a:pt x="343" y="320"/>
                  </a:lnTo>
                  <a:lnTo>
                    <a:pt x="320" y="343"/>
                  </a:lnTo>
                  <a:lnTo>
                    <a:pt x="293" y="362"/>
                  </a:lnTo>
                  <a:lnTo>
                    <a:pt x="262" y="377"/>
                  </a:lnTo>
                  <a:lnTo>
                    <a:pt x="229" y="386"/>
                  </a:lnTo>
                  <a:lnTo>
                    <a:pt x="194" y="389"/>
                  </a:lnTo>
                  <a:lnTo>
                    <a:pt x="159" y="386"/>
                  </a:lnTo>
                  <a:lnTo>
                    <a:pt x="126" y="377"/>
                  </a:lnTo>
                  <a:lnTo>
                    <a:pt x="97" y="362"/>
                  </a:lnTo>
                  <a:lnTo>
                    <a:pt x="69" y="343"/>
                  </a:lnTo>
                  <a:lnTo>
                    <a:pt x="46" y="320"/>
                  </a:lnTo>
                  <a:lnTo>
                    <a:pt x="26" y="292"/>
                  </a:lnTo>
                  <a:lnTo>
                    <a:pt x="13" y="262"/>
                  </a:lnTo>
                  <a:lnTo>
                    <a:pt x="3" y="229"/>
                  </a:lnTo>
                  <a:lnTo>
                    <a:pt x="0" y="194"/>
                  </a:lnTo>
                  <a:lnTo>
                    <a:pt x="3" y="159"/>
                  </a:lnTo>
                  <a:lnTo>
                    <a:pt x="13" y="126"/>
                  </a:lnTo>
                  <a:lnTo>
                    <a:pt x="26" y="96"/>
                  </a:lnTo>
                  <a:lnTo>
                    <a:pt x="46" y="69"/>
                  </a:lnTo>
                  <a:lnTo>
                    <a:pt x="69" y="45"/>
                  </a:lnTo>
                  <a:lnTo>
                    <a:pt x="97" y="26"/>
                  </a:lnTo>
                  <a:lnTo>
                    <a:pt x="126" y="11"/>
                  </a:lnTo>
                  <a:lnTo>
                    <a:pt x="159" y="3"/>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49"/>
            <p:cNvSpPr>
              <a:spLocks/>
            </p:cNvSpPr>
            <p:nvPr/>
          </p:nvSpPr>
          <p:spPr bwMode="auto">
            <a:xfrm>
              <a:off x="3736975" y="2732088"/>
              <a:ext cx="76200" cy="22225"/>
            </a:xfrm>
            <a:custGeom>
              <a:avLst/>
              <a:gdLst>
                <a:gd name="T0" fmla="*/ 71 w 487"/>
                <a:gd name="T1" fmla="*/ 0 h 142"/>
                <a:gd name="T2" fmla="*/ 416 w 487"/>
                <a:gd name="T3" fmla="*/ 0 h 142"/>
                <a:gd name="T4" fmla="*/ 434 w 487"/>
                <a:gd name="T5" fmla="*/ 2 h 142"/>
                <a:gd name="T6" fmla="*/ 451 w 487"/>
                <a:gd name="T7" fmla="*/ 9 h 142"/>
                <a:gd name="T8" fmla="*/ 466 w 487"/>
                <a:gd name="T9" fmla="*/ 20 h 142"/>
                <a:gd name="T10" fmla="*/ 477 w 487"/>
                <a:gd name="T11" fmla="*/ 35 h 142"/>
                <a:gd name="T12" fmla="*/ 484 w 487"/>
                <a:gd name="T13" fmla="*/ 52 h 142"/>
                <a:gd name="T14" fmla="*/ 487 w 487"/>
                <a:gd name="T15" fmla="*/ 71 h 142"/>
                <a:gd name="T16" fmla="*/ 484 w 487"/>
                <a:gd name="T17" fmla="*/ 89 h 142"/>
                <a:gd name="T18" fmla="*/ 477 w 487"/>
                <a:gd name="T19" fmla="*/ 106 h 142"/>
                <a:gd name="T20" fmla="*/ 466 w 487"/>
                <a:gd name="T21" fmla="*/ 121 h 142"/>
                <a:gd name="T22" fmla="*/ 451 w 487"/>
                <a:gd name="T23" fmla="*/ 132 h 142"/>
                <a:gd name="T24" fmla="*/ 434 w 487"/>
                <a:gd name="T25" fmla="*/ 139 h 142"/>
                <a:gd name="T26" fmla="*/ 416 w 487"/>
                <a:gd name="T27" fmla="*/ 142 h 142"/>
                <a:gd name="T28" fmla="*/ 71 w 487"/>
                <a:gd name="T29" fmla="*/ 142 h 142"/>
                <a:gd name="T30" fmla="*/ 52 w 487"/>
                <a:gd name="T31" fmla="*/ 139 h 142"/>
                <a:gd name="T32" fmla="*/ 35 w 487"/>
                <a:gd name="T33" fmla="*/ 132 h 142"/>
                <a:gd name="T34" fmla="*/ 20 w 487"/>
                <a:gd name="T35" fmla="*/ 121 h 142"/>
                <a:gd name="T36" fmla="*/ 9 w 487"/>
                <a:gd name="T37" fmla="*/ 106 h 142"/>
                <a:gd name="T38" fmla="*/ 2 w 487"/>
                <a:gd name="T39" fmla="*/ 89 h 142"/>
                <a:gd name="T40" fmla="*/ 0 w 487"/>
                <a:gd name="T41" fmla="*/ 71 h 142"/>
                <a:gd name="T42" fmla="*/ 2 w 487"/>
                <a:gd name="T43" fmla="*/ 52 h 142"/>
                <a:gd name="T44" fmla="*/ 9 w 487"/>
                <a:gd name="T45" fmla="*/ 35 h 142"/>
                <a:gd name="T46" fmla="*/ 20 w 487"/>
                <a:gd name="T47" fmla="*/ 20 h 142"/>
                <a:gd name="T48" fmla="*/ 35 w 487"/>
                <a:gd name="T49" fmla="*/ 9 h 142"/>
                <a:gd name="T50" fmla="*/ 52 w 487"/>
                <a:gd name="T51" fmla="*/ 2 h 142"/>
                <a:gd name="T52" fmla="*/ 71 w 487"/>
                <a:gd name="T5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7" h="142">
                  <a:moveTo>
                    <a:pt x="71" y="0"/>
                  </a:moveTo>
                  <a:lnTo>
                    <a:pt x="416" y="0"/>
                  </a:lnTo>
                  <a:lnTo>
                    <a:pt x="434" y="2"/>
                  </a:lnTo>
                  <a:lnTo>
                    <a:pt x="451" y="9"/>
                  </a:lnTo>
                  <a:lnTo>
                    <a:pt x="466" y="20"/>
                  </a:lnTo>
                  <a:lnTo>
                    <a:pt x="477" y="35"/>
                  </a:lnTo>
                  <a:lnTo>
                    <a:pt x="484" y="52"/>
                  </a:lnTo>
                  <a:lnTo>
                    <a:pt x="487" y="71"/>
                  </a:lnTo>
                  <a:lnTo>
                    <a:pt x="484" y="89"/>
                  </a:lnTo>
                  <a:lnTo>
                    <a:pt x="477" y="106"/>
                  </a:lnTo>
                  <a:lnTo>
                    <a:pt x="466" y="121"/>
                  </a:lnTo>
                  <a:lnTo>
                    <a:pt x="451" y="132"/>
                  </a:lnTo>
                  <a:lnTo>
                    <a:pt x="434" y="139"/>
                  </a:lnTo>
                  <a:lnTo>
                    <a:pt x="416" y="142"/>
                  </a:lnTo>
                  <a:lnTo>
                    <a:pt x="71" y="142"/>
                  </a:lnTo>
                  <a:lnTo>
                    <a:pt x="52" y="139"/>
                  </a:lnTo>
                  <a:lnTo>
                    <a:pt x="35" y="132"/>
                  </a:lnTo>
                  <a:lnTo>
                    <a:pt x="20" y="121"/>
                  </a:lnTo>
                  <a:lnTo>
                    <a:pt x="9" y="106"/>
                  </a:lnTo>
                  <a:lnTo>
                    <a:pt x="2" y="89"/>
                  </a:lnTo>
                  <a:lnTo>
                    <a:pt x="0" y="71"/>
                  </a:lnTo>
                  <a:lnTo>
                    <a:pt x="2" y="52"/>
                  </a:lnTo>
                  <a:lnTo>
                    <a:pt x="9" y="35"/>
                  </a:lnTo>
                  <a:lnTo>
                    <a:pt x="20"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50"/>
            <p:cNvSpPr>
              <a:spLocks/>
            </p:cNvSpPr>
            <p:nvPr/>
          </p:nvSpPr>
          <p:spPr bwMode="auto">
            <a:xfrm>
              <a:off x="3700463" y="2732088"/>
              <a:ext cx="23813" cy="23812"/>
            </a:xfrm>
            <a:custGeom>
              <a:avLst/>
              <a:gdLst>
                <a:gd name="T0" fmla="*/ 74 w 148"/>
                <a:gd name="T1" fmla="*/ 0 h 150"/>
                <a:gd name="T2" fmla="*/ 94 w 148"/>
                <a:gd name="T3" fmla="*/ 4 h 150"/>
                <a:gd name="T4" fmla="*/ 112 w 148"/>
                <a:gd name="T5" fmla="*/ 11 h 150"/>
                <a:gd name="T6" fmla="*/ 127 w 148"/>
                <a:gd name="T7" fmla="*/ 23 h 150"/>
                <a:gd name="T8" fmla="*/ 139 w 148"/>
                <a:gd name="T9" fmla="*/ 38 h 150"/>
                <a:gd name="T10" fmla="*/ 146 w 148"/>
                <a:gd name="T11" fmla="*/ 56 h 150"/>
                <a:gd name="T12" fmla="*/ 148 w 148"/>
                <a:gd name="T13" fmla="*/ 75 h 150"/>
                <a:gd name="T14" fmla="*/ 146 w 148"/>
                <a:gd name="T15" fmla="*/ 95 h 150"/>
                <a:gd name="T16" fmla="*/ 139 w 148"/>
                <a:gd name="T17" fmla="*/ 113 h 150"/>
                <a:gd name="T18" fmla="*/ 127 w 148"/>
                <a:gd name="T19" fmla="*/ 128 h 150"/>
                <a:gd name="T20" fmla="*/ 112 w 148"/>
                <a:gd name="T21" fmla="*/ 140 h 150"/>
                <a:gd name="T22" fmla="*/ 94 w 148"/>
                <a:gd name="T23" fmla="*/ 147 h 150"/>
                <a:gd name="T24" fmla="*/ 74 w 148"/>
                <a:gd name="T25" fmla="*/ 150 h 150"/>
                <a:gd name="T26" fmla="*/ 55 w 148"/>
                <a:gd name="T27" fmla="*/ 147 h 150"/>
                <a:gd name="T28" fmla="*/ 37 w 148"/>
                <a:gd name="T29" fmla="*/ 140 h 150"/>
                <a:gd name="T30" fmla="*/ 22 w 148"/>
                <a:gd name="T31" fmla="*/ 128 h 150"/>
                <a:gd name="T32" fmla="*/ 10 w 148"/>
                <a:gd name="T33" fmla="*/ 113 h 150"/>
                <a:gd name="T34" fmla="*/ 2 w 148"/>
                <a:gd name="T35" fmla="*/ 95 h 150"/>
                <a:gd name="T36" fmla="*/ 0 w 148"/>
                <a:gd name="T37" fmla="*/ 75 h 150"/>
                <a:gd name="T38" fmla="*/ 2 w 148"/>
                <a:gd name="T39" fmla="*/ 56 h 150"/>
                <a:gd name="T40" fmla="*/ 10 w 148"/>
                <a:gd name="T41" fmla="*/ 38 h 150"/>
                <a:gd name="T42" fmla="*/ 22 w 148"/>
                <a:gd name="T43" fmla="*/ 23 h 150"/>
                <a:gd name="T44" fmla="*/ 37 w 148"/>
                <a:gd name="T45" fmla="*/ 11 h 150"/>
                <a:gd name="T46" fmla="*/ 55 w 148"/>
                <a:gd name="T47" fmla="*/ 4 h 150"/>
                <a:gd name="T48" fmla="*/ 74 w 148"/>
                <a:gd name="T4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 h="150">
                  <a:moveTo>
                    <a:pt x="74" y="0"/>
                  </a:moveTo>
                  <a:lnTo>
                    <a:pt x="94" y="4"/>
                  </a:lnTo>
                  <a:lnTo>
                    <a:pt x="112" y="11"/>
                  </a:lnTo>
                  <a:lnTo>
                    <a:pt x="127" y="23"/>
                  </a:lnTo>
                  <a:lnTo>
                    <a:pt x="139" y="38"/>
                  </a:lnTo>
                  <a:lnTo>
                    <a:pt x="146" y="56"/>
                  </a:lnTo>
                  <a:lnTo>
                    <a:pt x="148" y="75"/>
                  </a:lnTo>
                  <a:lnTo>
                    <a:pt x="146" y="95"/>
                  </a:lnTo>
                  <a:lnTo>
                    <a:pt x="139" y="113"/>
                  </a:lnTo>
                  <a:lnTo>
                    <a:pt x="127" y="128"/>
                  </a:lnTo>
                  <a:lnTo>
                    <a:pt x="112" y="140"/>
                  </a:lnTo>
                  <a:lnTo>
                    <a:pt x="94" y="147"/>
                  </a:lnTo>
                  <a:lnTo>
                    <a:pt x="74" y="150"/>
                  </a:lnTo>
                  <a:lnTo>
                    <a:pt x="55" y="147"/>
                  </a:lnTo>
                  <a:lnTo>
                    <a:pt x="37" y="140"/>
                  </a:lnTo>
                  <a:lnTo>
                    <a:pt x="22" y="128"/>
                  </a:lnTo>
                  <a:lnTo>
                    <a:pt x="10" y="113"/>
                  </a:lnTo>
                  <a:lnTo>
                    <a:pt x="2" y="95"/>
                  </a:lnTo>
                  <a:lnTo>
                    <a:pt x="0" y="75"/>
                  </a:lnTo>
                  <a:lnTo>
                    <a:pt x="2" y="56"/>
                  </a:lnTo>
                  <a:lnTo>
                    <a:pt x="10" y="38"/>
                  </a:lnTo>
                  <a:lnTo>
                    <a:pt x="22" y="23"/>
                  </a:lnTo>
                  <a:lnTo>
                    <a:pt x="37" y="11"/>
                  </a:lnTo>
                  <a:lnTo>
                    <a:pt x="55" y="4"/>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51"/>
            <p:cNvSpPr>
              <a:spLocks noEditPoints="1"/>
            </p:cNvSpPr>
            <p:nvPr/>
          </p:nvSpPr>
          <p:spPr bwMode="auto">
            <a:xfrm>
              <a:off x="3584575" y="2687638"/>
              <a:ext cx="334963" cy="557212"/>
            </a:xfrm>
            <a:custGeom>
              <a:avLst/>
              <a:gdLst>
                <a:gd name="T0" fmla="*/ 205 w 2109"/>
                <a:gd name="T1" fmla="*/ 152 h 3510"/>
                <a:gd name="T2" fmla="*/ 172 w 2109"/>
                <a:gd name="T3" fmla="*/ 172 h 3510"/>
                <a:gd name="T4" fmla="*/ 153 w 2109"/>
                <a:gd name="T5" fmla="*/ 205 h 3510"/>
                <a:gd name="T6" fmla="*/ 150 w 2109"/>
                <a:gd name="T7" fmla="*/ 3286 h 3510"/>
                <a:gd name="T8" fmla="*/ 160 w 2109"/>
                <a:gd name="T9" fmla="*/ 3323 h 3510"/>
                <a:gd name="T10" fmla="*/ 187 w 2109"/>
                <a:gd name="T11" fmla="*/ 3350 h 3510"/>
                <a:gd name="T12" fmla="*/ 225 w 2109"/>
                <a:gd name="T13" fmla="*/ 3360 h 3510"/>
                <a:gd name="T14" fmla="*/ 1904 w 2109"/>
                <a:gd name="T15" fmla="*/ 3358 h 3510"/>
                <a:gd name="T16" fmla="*/ 1938 w 2109"/>
                <a:gd name="T17" fmla="*/ 3338 h 3510"/>
                <a:gd name="T18" fmla="*/ 1957 w 2109"/>
                <a:gd name="T19" fmla="*/ 3305 h 3510"/>
                <a:gd name="T20" fmla="*/ 1959 w 2109"/>
                <a:gd name="T21" fmla="*/ 224 h 3510"/>
                <a:gd name="T22" fmla="*/ 1949 w 2109"/>
                <a:gd name="T23" fmla="*/ 187 h 3510"/>
                <a:gd name="T24" fmla="*/ 1922 w 2109"/>
                <a:gd name="T25" fmla="*/ 161 h 3510"/>
                <a:gd name="T26" fmla="*/ 1885 w 2109"/>
                <a:gd name="T27" fmla="*/ 150 h 3510"/>
                <a:gd name="T28" fmla="*/ 225 w 2109"/>
                <a:gd name="T29" fmla="*/ 0 h 3510"/>
                <a:gd name="T30" fmla="*/ 1921 w 2109"/>
                <a:gd name="T31" fmla="*/ 3 h 3510"/>
                <a:gd name="T32" fmla="*/ 1988 w 2109"/>
                <a:gd name="T33" fmla="*/ 26 h 3510"/>
                <a:gd name="T34" fmla="*/ 2043 w 2109"/>
                <a:gd name="T35" fmla="*/ 66 h 3510"/>
                <a:gd name="T36" fmla="*/ 2083 w 2109"/>
                <a:gd name="T37" fmla="*/ 121 h 3510"/>
                <a:gd name="T38" fmla="*/ 2106 w 2109"/>
                <a:gd name="T39" fmla="*/ 188 h 3510"/>
                <a:gd name="T40" fmla="*/ 2109 w 2109"/>
                <a:gd name="T41" fmla="*/ 3286 h 3510"/>
                <a:gd name="T42" fmla="*/ 2097 w 2109"/>
                <a:gd name="T43" fmla="*/ 3356 h 3510"/>
                <a:gd name="T44" fmla="*/ 2065 w 2109"/>
                <a:gd name="T45" fmla="*/ 3417 h 3510"/>
                <a:gd name="T46" fmla="*/ 2017 w 2109"/>
                <a:gd name="T47" fmla="*/ 3466 h 3510"/>
                <a:gd name="T48" fmla="*/ 1956 w 2109"/>
                <a:gd name="T49" fmla="*/ 3498 h 3510"/>
                <a:gd name="T50" fmla="*/ 1885 w 2109"/>
                <a:gd name="T51" fmla="*/ 3510 h 3510"/>
                <a:gd name="T52" fmla="*/ 188 w 2109"/>
                <a:gd name="T53" fmla="*/ 3507 h 3510"/>
                <a:gd name="T54" fmla="*/ 122 w 2109"/>
                <a:gd name="T55" fmla="*/ 3484 h 3510"/>
                <a:gd name="T56" fmla="*/ 66 w 2109"/>
                <a:gd name="T57" fmla="*/ 3444 h 3510"/>
                <a:gd name="T58" fmla="*/ 25 w 2109"/>
                <a:gd name="T59" fmla="*/ 3389 h 3510"/>
                <a:gd name="T60" fmla="*/ 3 w 2109"/>
                <a:gd name="T61" fmla="*/ 3322 h 3510"/>
                <a:gd name="T62" fmla="*/ 0 w 2109"/>
                <a:gd name="T63" fmla="*/ 224 h 3510"/>
                <a:gd name="T64" fmla="*/ 12 w 2109"/>
                <a:gd name="T65" fmla="*/ 154 h 3510"/>
                <a:gd name="T66" fmla="*/ 44 w 2109"/>
                <a:gd name="T67" fmla="*/ 93 h 3510"/>
                <a:gd name="T68" fmla="*/ 92 w 2109"/>
                <a:gd name="T69" fmla="*/ 44 h 3510"/>
                <a:gd name="T70" fmla="*/ 154 w 2109"/>
                <a:gd name="T71" fmla="*/ 12 h 3510"/>
                <a:gd name="T72" fmla="*/ 225 w 2109"/>
                <a:gd name="T73" fmla="*/ 0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09" h="3510">
                  <a:moveTo>
                    <a:pt x="225" y="150"/>
                  </a:moveTo>
                  <a:lnTo>
                    <a:pt x="205" y="152"/>
                  </a:lnTo>
                  <a:lnTo>
                    <a:pt x="187" y="161"/>
                  </a:lnTo>
                  <a:lnTo>
                    <a:pt x="172" y="172"/>
                  </a:lnTo>
                  <a:lnTo>
                    <a:pt x="160" y="187"/>
                  </a:lnTo>
                  <a:lnTo>
                    <a:pt x="153" y="205"/>
                  </a:lnTo>
                  <a:lnTo>
                    <a:pt x="150" y="224"/>
                  </a:lnTo>
                  <a:lnTo>
                    <a:pt x="150" y="3286"/>
                  </a:lnTo>
                  <a:lnTo>
                    <a:pt x="153" y="3305"/>
                  </a:lnTo>
                  <a:lnTo>
                    <a:pt x="160" y="3323"/>
                  </a:lnTo>
                  <a:lnTo>
                    <a:pt x="172" y="3338"/>
                  </a:lnTo>
                  <a:lnTo>
                    <a:pt x="187" y="3350"/>
                  </a:lnTo>
                  <a:lnTo>
                    <a:pt x="205" y="3358"/>
                  </a:lnTo>
                  <a:lnTo>
                    <a:pt x="225" y="3360"/>
                  </a:lnTo>
                  <a:lnTo>
                    <a:pt x="1885" y="3360"/>
                  </a:lnTo>
                  <a:lnTo>
                    <a:pt x="1904" y="3358"/>
                  </a:lnTo>
                  <a:lnTo>
                    <a:pt x="1922" y="3350"/>
                  </a:lnTo>
                  <a:lnTo>
                    <a:pt x="1938" y="3338"/>
                  </a:lnTo>
                  <a:lnTo>
                    <a:pt x="1949" y="3323"/>
                  </a:lnTo>
                  <a:lnTo>
                    <a:pt x="1957" y="3305"/>
                  </a:lnTo>
                  <a:lnTo>
                    <a:pt x="1959" y="3286"/>
                  </a:lnTo>
                  <a:lnTo>
                    <a:pt x="1959" y="224"/>
                  </a:lnTo>
                  <a:lnTo>
                    <a:pt x="1957" y="205"/>
                  </a:lnTo>
                  <a:lnTo>
                    <a:pt x="1949" y="187"/>
                  </a:lnTo>
                  <a:lnTo>
                    <a:pt x="1938" y="172"/>
                  </a:lnTo>
                  <a:lnTo>
                    <a:pt x="1922" y="161"/>
                  </a:lnTo>
                  <a:lnTo>
                    <a:pt x="1904" y="152"/>
                  </a:lnTo>
                  <a:lnTo>
                    <a:pt x="1885" y="150"/>
                  </a:lnTo>
                  <a:lnTo>
                    <a:pt x="225" y="150"/>
                  </a:lnTo>
                  <a:close/>
                  <a:moveTo>
                    <a:pt x="225" y="0"/>
                  </a:moveTo>
                  <a:lnTo>
                    <a:pt x="1885" y="0"/>
                  </a:lnTo>
                  <a:lnTo>
                    <a:pt x="1921" y="3"/>
                  </a:lnTo>
                  <a:lnTo>
                    <a:pt x="1956" y="12"/>
                  </a:lnTo>
                  <a:lnTo>
                    <a:pt x="1988" y="26"/>
                  </a:lnTo>
                  <a:lnTo>
                    <a:pt x="2017" y="44"/>
                  </a:lnTo>
                  <a:lnTo>
                    <a:pt x="2043" y="66"/>
                  </a:lnTo>
                  <a:lnTo>
                    <a:pt x="2065" y="93"/>
                  </a:lnTo>
                  <a:lnTo>
                    <a:pt x="2083" y="121"/>
                  </a:lnTo>
                  <a:lnTo>
                    <a:pt x="2097" y="154"/>
                  </a:lnTo>
                  <a:lnTo>
                    <a:pt x="2106" y="188"/>
                  </a:lnTo>
                  <a:lnTo>
                    <a:pt x="2109" y="224"/>
                  </a:lnTo>
                  <a:lnTo>
                    <a:pt x="2109" y="3286"/>
                  </a:lnTo>
                  <a:lnTo>
                    <a:pt x="2106" y="3322"/>
                  </a:lnTo>
                  <a:lnTo>
                    <a:pt x="2097" y="3356"/>
                  </a:lnTo>
                  <a:lnTo>
                    <a:pt x="2083" y="3389"/>
                  </a:lnTo>
                  <a:lnTo>
                    <a:pt x="2065" y="3417"/>
                  </a:lnTo>
                  <a:lnTo>
                    <a:pt x="2043" y="3444"/>
                  </a:lnTo>
                  <a:lnTo>
                    <a:pt x="2017" y="3466"/>
                  </a:lnTo>
                  <a:lnTo>
                    <a:pt x="1988" y="3484"/>
                  </a:lnTo>
                  <a:lnTo>
                    <a:pt x="1956" y="3498"/>
                  </a:lnTo>
                  <a:lnTo>
                    <a:pt x="1921" y="3507"/>
                  </a:lnTo>
                  <a:lnTo>
                    <a:pt x="1885" y="3510"/>
                  </a:lnTo>
                  <a:lnTo>
                    <a:pt x="225" y="3510"/>
                  </a:lnTo>
                  <a:lnTo>
                    <a:pt x="188" y="3507"/>
                  </a:lnTo>
                  <a:lnTo>
                    <a:pt x="154" y="3498"/>
                  </a:lnTo>
                  <a:lnTo>
                    <a:pt x="122" y="3484"/>
                  </a:lnTo>
                  <a:lnTo>
                    <a:pt x="92" y="3466"/>
                  </a:lnTo>
                  <a:lnTo>
                    <a:pt x="66" y="3444"/>
                  </a:lnTo>
                  <a:lnTo>
                    <a:pt x="44" y="3417"/>
                  </a:lnTo>
                  <a:lnTo>
                    <a:pt x="25" y="3389"/>
                  </a:lnTo>
                  <a:lnTo>
                    <a:pt x="12" y="3356"/>
                  </a:lnTo>
                  <a:lnTo>
                    <a:pt x="3" y="3322"/>
                  </a:lnTo>
                  <a:lnTo>
                    <a:pt x="0" y="3286"/>
                  </a:lnTo>
                  <a:lnTo>
                    <a:pt x="0" y="224"/>
                  </a:lnTo>
                  <a:lnTo>
                    <a:pt x="3" y="188"/>
                  </a:lnTo>
                  <a:lnTo>
                    <a:pt x="12" y="154"/>
                  </a:lnTo>
                  <a:lnTo>
                    <a:pt x="25" y="121"/>
                  </a:lnTo>
                  <a:lnTo>
                    <a:pt x="44" y="93"/>
                  </a:lnTo>
                  <a:lnTo>
                    <a:pt x="66" y="66"/>
                  </a:lnTo>
                  <a:lnTo>
                    <a:pt x="92" y="44"/>
                  </a:lnTo>
                  <a:lnTo>
                    <a:pt x="122" y="26"/>
                  </a:lnTo>
                  <a:lnTo>
                    <a:pt x="154" y="12"/>
                  </a:lnTo>
                  <a:lnTo>
                    <a:pt x="188"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52"/>
            <p:cNvSpPr>
              <a:spLocks/>
            </p:cNvSpPr>
            <p:nvPr/>
          </p:nvSpPr>
          <p:spPr bwMode="auto">
            <a:xfrm>
              <a:off x="3694113" y="2906713"/>
              <a:ext cx="80963" cy="80962"/>
            </a:xfrm>
            <a:custGeom>
              <a:avLst/>
              <a:gdLst>
                <a:gd name="T0" fmla="*/ 435 w 510"/>
                <a:gd name="T1" fmla="*/ 0 h 509"/>
                <a:gd name="T2" fmla="*/ 454 w 510"/>
                <a:gd name="T3" fmla="*/ 2 h 509"/>
                <a:gd name="T4" fmla="*/ 472 w 510"/>
                <a:gd name="T5" fmla="*/ 9 h 509"/>
                <a:gd name="T6" fmla="*/ 488 w 510"/>
                <a:gd name="T7" fmla="*/ 22 h 509"/>
                <a:gd name="T8" fmla="*/ 500 w 510"/>
                <a:gd name="T9" fmla="*/ 38 h 509"/>
                <a:gd name="T10" fmla="*/ 507 w 510"/>
                <a:gd name="T11" fmla="*/ 56 h 509"/>
                <a:gd name="T12" fmla="*/ 510 w 510"/>
                <a:gd name="T13" fmla="*/ 74 h 509"/>
                <a:gd name="T14" fmla="*/ 507 w 510"/>
                <a:gd name="T15" fmla="*/ 93 h 509"/>
                <a:gd name="T16" fmla="*/ 500 w 510"/>
                <a:gd name="T17" fmla="*/ 112 h 509"/>
                <a:gd name="T18" fmla="*/ 488 w 510"/>
                <a:gd name="T19" fmla="*/ 127 h 509"/>
                <a:gd name="T20" fmla="*/ 129 w 510"/>
                <a:gd name="T21" fmla="*/ 488 h 509"/>
                <a:gd name="T22" fmla="*/ 113 w 510"/>
                <a:gd name="T23" fmla="*/ 500 h 509"/>
                <a:gd name="T24" fmla="*/ 95 w 510"/>
                <a:gd name="T25" fmla="*/ 507 h 509"/>
                <a:gd name="T26" fmla="*/ 75 w 510"/>
                <a:gd name="T27" fmla="*/ 509 h 509"/>
                <a:gd name="T28" fmla="*/ 56 w 510"/>
                <a:gd name="T29" fmla="*/ 507 h 509"/>
                <a:gd name="T30" fmla="*/ 38 w 510"/>
                <a:gd name="T31" fmla="*/ 500 h 509"/>
                <a:gd name="T32" fmla="*/ 22 w 510"/>
                <a:gd name="T33" fmla="*/ 488 h 509"/>
                <a:gd name="T34" fmla="*/ 11 w 510"/>
                <a:gd name="T35" fmla="*/ 472 h 509"/>
                <a:gd name="T36" fmla="*/ 3 w 510"/>
                <a:gd name="T37" fmla="*/ 454 h 509"/>
                <a:gd name="T38" fmla="*/ 0 w 510"/>
                <a:gd name="T39" fmla="*/ 435 h 509"/>
                <a:gd name="T40" fmla="*/ 3 w 510"/>
                <a:gd name="T41" fmla="*/ 416 h 509"/>
                <a:gd name="T42" fmla="*/ 11 w 510"/>
                <a:gd name="T43" fmla="*/ 398 h 509"/>
                <a:gd name="T44" fmla="*/ 22 w 510"/>
                <a:gd name="T45" fmla="*/ 382 h 509"/>
                <a:gd name="T46" fmla="*/ 382 w 510"/>
                <a:gd name="T47" fmla="*/ 22 h 509"/>
                <a:gd name="T48" fmla="*/ 398 w 510"/>
                <a:gd name="T49" fmla="*/ 9 h 509"/>
                <a:gd name="T50" fmla="*/ 416 w 510"/>
                <a:gd name="T51" fmla="*/ 2 h 509"/>
                <a:gd name="T52" fmla="*/ 435 w 510"/>
                <a:gd name="T53"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0" h="509">
                  <a:moveTo>
                    <a:pt x="435" y="0"/>
                  </a:moveTo>
                  <a:lnTo>
                    <a:pt x="454" y="2"/>
                  </a:lnTo>
                  <a:lnTo>
                    <a:pt x="472" y="9"/>
                  </a:lnTo>
                  <a:lnTo>
                    <a:pt x="488" y="22"/>
                  </a:lnTo>
                  <a:lnTo>
                    <a:pt x="500" y="38"/>
                  </a:lnTo>
                  <a:lnTo>
                    <a:pt x="507" y="56"/>
                  </a:lnTo>
                  <a:lnTo>
                    <a:pt x="510" y="74"/>
                  </a:lnTo>
                  <a:lnTo>
                    <a:pt x="507" y="93"/>
                  </a:lnTo>
                  <a:lnTo>
                    <a:pt x="500" y="112"/>
                  </a:lnTo>
                  <a:lnTo>
                    <a:pt x="488" y="127"/>
                  </a:lnTo>
                  <a:lnTo>
                    <a:pt x="129" y="488"/>
                  </a:lnTo>
                  <a:lnTo>
                    <a:pt x="113" y="500"/>
                  </a:lnTo>
                  <a:lnTo>
                    <a:pt x="95" y="507"/>
                  </a:lnTo>
                  <a:lnTo>
                    <a:pt x="75" y="509"/>
                  </a:lnTo>
                  <a:lnTo>
                    <a:pt x="56" y="507"/>
                  </a:lnTo>
                  <a:lnTo>
                    <a:pt x="38" y="500"/>
                  </a:lnTo>
                  <a:lnTo>
                    <a:pt x="22" y="488"/>
                  </a:lnTo>
                  <a:lnTo>
                    <a:pt x="11" y="472"/>
                  </a:lnTo>
                  <a:lnTo>
                    <a:pt x="3" y="454"/>
                  </a:lnTo>
                  <a:lnTo>
                    <a:pt x="0" y="435"/>
                  </a:lnTo>
                  <a:lnTo>
                    <a:pt x="3" y="416"/>
                  </a:lnTo>
                  <a:lnTo>
                    <a:pt x="11" y="398"/>
                  </a:lnTo>
                  <a:lnTo>
                    <a:pt x="22" y="382"/>
                  </a:lnTo>
                  <a:lnTo>
                    <a:pt x="382" y="22"/>
                  </a:lnTo>
                  <a:lnTo>
                    <a:pt x="398" y="9"/>
                  </a:lnTo>
                  <a:lnTo>
                    <a:pt x="416" y="2"/>
                  </a:lnTo>
                  <a:lnTo>
                    <a:pt x="4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53"/>
            <p:cNvSpPr>
              <a:spLocks/>
            </p:cNvSpPr>
            <p:nvPr/>
          </p:nvSpPr>
          <p:spPr bwMode="auto">
            <a:xfrm>
              <a:off x="3762375" y="2940050"/>
              <a:ext cx="46038" cy="47625"/>
            </a:xfrm>
            <a:custGeom>
              <a:avLst/>
              <a:gdLst>
                <a:gd name="T0" fmla="*/ 219 w 294"/>
                <a:gd name="T1" fmla="*/ 0 h 294"/>
                <a:gd name="T2" fmla="*/ 239 w 294"/>
                <a:gd name="T3" fmla="*/ 2 h 294"/>
                <a:gd name="T4" fmla="*/ 256 w 294"/>
                <a:gd name="T5" fmla="*/ 10 h 294"/>
                <a:gd name="T6" fmla="*/ 273 w 294"/>
                <a:gd name="T7" fmla="*/ 23 h 294"/>
                <a:gd name="T8" fmla="*/ 284 w 294"/>
                <a:gd name="T9" fmla="*/ 39 h 294"/>
                <a:gd name="T10" fmla="*/ 292 w 294"/>
                <a:gd name="T11" fmla="*/ 57 h 294"/>
                <a:gd name="T12" fmla="*/ 294 w 294"/>
                <a:gd name="T13" fmla="*/ 75 h 294"/>
                <a:gd name="T14" fmla="*/ 292 w 294"/>
                <a:gd name="T15" fmla="*/ 94 h 294"/>
                <a:gd name="T16" fmla="*/ 284 w 294"/>
                <a:gd name="T17" fmla="*/ 112 h 294"/>
                <a:gd name="T18" fmla="*/ 273 w 294"/>
                <a:gd name="T19" fmla="*/ 128 h 294"/>
                <a:gd name="T20" fmla="*/ 129 w 294"/>
                <a:gd name="T21" fmla="*/ 272 h 294"/>
                <a:gd name="T22" fmla="*/ 113 w 294"/>
                <a:gd name="T23" fmla="*/ 284 h 294"/>
                <a:gd name="T24" fmla="*/ 95 w 294"/>
                <a:gd name="T25" fmla="*/ 291 h 294"/>
                <a:gd name="T26" fmla="*/ 76 w 294"/>
                <a:gd name="T27" fmla="*/ 294 h 294"/>
                <a:gd name="T28" fmla="*/ 57 w 294"/>
                <a:gd name="T29" fmla="*/ 291 h 294"/>
                <a:gd name="T30" fmla="*/ 39 w 294"/>
                <a:gd name="T31" fmla="*/ 284 h 294"/>
                <a:gd name="T32" fmla="*/ 23 w 294"/>
                <a:gd name="T33" fmla="*/ 272 h 294"/>
                <a:gd name="T34" fmla="*/ 11 w 294"/>
                <a:gd name="T35" fmla="*/ 256 h 294"/>
                <a:gd name="T36" fmla="*/ 4 w 294"/>
                <a:gd name="T37" fmla="*/ 238 h 294"/>
                <a:gd name="T38" fmla="*/ 0 w 294"/>
                <a:gd name="T39" fmla="*/ 218 h 294"/>
                <a:gd name="T40" fmla="*/ 4 w 294"/>
                <a:gd name="T41" fmla="*/ 199 h 294"/>
                <a:gd name="T42" fmla="*/ 11 w 294"/>
                <a:gd name="T43" fmla="*/ 181 h 294"/>
                <a:gd name="T44" fmla="*/ 23 w 294"/>
                <a:gd name="T45" fmla="*/ 165 h 294"/>
                <a:gd name="T46" fmla="*/ 166 w 294"/>
                <a:gd name="T47" fmla="*/ 23 h 294"/>
                <a:gd name="T48" fmla="*/ 182 w 294"/>
                <a:gd name="T49" fmla="*/ 10 h 294"/>
                <a:gd name="T50" fmla="*/ 200 w 294"/>
                <a:gd name="T51" fmla="*/ 2 h 294"/>
                <a:gd name="T52" fmla="*/ 219 w 294"/>
                <a:gd name="T53"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94">
                  <a:moveTo>
                    <a:pt x="219" y="0"/>
                  </a:moveTo>
                  <a:lnTo>
                    <a:pt x="239" y="2"/>
                  </a:lnTo>
                  <a:lnTo>
                    <a:pt x="256" y="10"/>
                  </a:lnTo>
                  <a:lnTo>
                    <a:pt x="273" y="23"/>
                  </a:lnTo>
                  <a:lnTo>
                    <a:pt x="284" y="39"/>
                  </a:lnTo>
                  <a:lnTo>
                    <a:pt x="292" y="57"/>
                  </a:lnTo>
                  <a:lnTo>
                    <a:pt x="294" y="75"/>
                  </a:lnTo>
                  <a:lnTo>
                    <a:pt x="292" y="94"/>
                  </a:lnTo>
                  <a:lnTo>
                    <a:pt x="284" y="112"/>
                  </a:lnTo>
                  <a:lnTo>
                    <a:pt x="273" y="128"/>
                  </a:lnTo>
                  <a:lnTo>
                    <a:pt x="129" y="272"/>
                  </a:lnTo>
                  <a:lnTo>
                    <a:pt x="113" y="284"/>
                  </a:lnTo>
                  <a:lnTo>
                    <a:pt x="95" y="291"/>
                  </a:lnTo>
                  <a:lnTo>
                    <a:pt x="76" y="294"/>
                  </a:lnTo>
                  <a:lnTo>
                    <a:pt x="57" y="291"/>
                  </a:lnTo>
                  <a:lnTo>
                    <a:pt x="39" y="284"/>
                  </a:lnTo>
                  <a:lnTo>
                    <a:pt x="23" y="272"/>
                  </a:lnTo>
                  <a:lnTo>
                    <a:pt x="11" y="256"/>
                  </a:lnTo>
                  <a:lnTo>
                    <a:pt x="4" y="238"/>
                  </a:lnTo>
                  <a:lnTo>
                    <a:pt x="0" y="218"/>
                  </a:lnTo>
                  <a:lnTo>
                    <a:pt x="4" y="199"/>
                  </a:lnTo>
                  <a:lnTo>
                    <a:pt x="11" y="181"/>
                  </a:lnTo>
                  <a:lnTo>
                    <a:pt x="23" y="165"/>
                  </a:lnTo>
                  <a:lnTo>
                    <a:pt x="166" y="23"/>
                  </a:lnTo>
                  <a:lnTo>
                    <a:pt x="182" y="10"/>
                  </a:lnTo>
                  <a:lnTo>
                    <a:pt x="200" y="2"/>
                  </a:lnTo>
                  <a:lnTo>
                    <a:pt x="2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54"/>
            <p:cNvSpPr>
              <a:spLocks noEditPoints="1"/>
            </p:cNvSpPr>
            <p:nvPr/>
          </p:nvSpPr>
          <p:spPr bwMode="auto">
            <a:xfrm>
              <a:off x="3633788" y="2774950"/>
              <a:ext cx="236538" cy="349250"/>
            </a:xfrm>
            <a:custGeom>
              <a:avLst/>
              <a:gdLst>
                <a:gd name="T0" fmla="*/ 135 w 1497"/>
                <a:gd name="T1" fmla="*/ 135 h 2201"/>
                <a:gd name="T2" fmla="*/ 135 w 1497"/>
                <a:gd name="T3" fmla="*/ 2066 h 2201"/>
                <a:gd name="T4" fmla="*/ 1362 w 1497"/>
                <a:gd name="T5" fmla="*/ 2066 h 2201"/>
                <a:gd name="T6" fmla="*/ 1362 w 1497"/>
                <a:gd name="T7" fmla="*/ 135 h 2201"/>
                <a:gd name="T8" fmla="*/ 135 w 1497"/>
                <a:gd name="T9" fmla="*/ 135 h 2201"/>
                <a:gd name="T10" fmla="*/ 68 w 1497"/>
                <a:gd name="T11" fmla="*/ 0 h 2201"/>
                <a:gd name="T12" fmla="*/ 1430 w 1497"/>
                <a:gd name="T13" fmla="*/ 0 h 2201"/>
                <a:gd name="T14" fmla="*/ 1448 w 1497"/>
                <a:gd name="T15" fmla="*/ 3 h 2201"/>
                <a:gd name="T16" fmla="*/ 1464 w 1497"/>
                <a:gd name="T17" fmla="*/ 10 h 2201"/>
                <a:gd name="T18" fmla="*/ 1478 w 1497"/>
                <a:gd name="T19" fmla="*/ 20 h 2201"/>
                <a:gd name="T20" fmla="*/ 1487 w 1497"/>
                <a:gd name="T21" fmla="*/ 34 h 2201"/>
                <a:gd name="T22" fmla="*/ 1495 w 1497"/>
                <a:gd name="T23" fmla="*/ 50 h 2201"/>
                <a:gd name="T24" fmla="*/ 1497 w 1497"/>
                <a:gd name="T25" fmla="*/ 68 h 2201"/>
                <a:gd name="T26" fmla="*/ 1497 w 1497"/>
                <a:gd name="T27" fmla="*/ 2134 h 2201"/>
                <a:gd name="T28" fmla="*/ 1495 w 1497"/>
                <a:gd name="T29" fmla="*/ 2151 h 2201"/>
                <a:gd name="T30" fmla="*/ 1487 w 1497"/>
                <a:gd name="T31" fmla="*/ 2168 h 2201"/>
                <a:gd name="T32" fmla="*/ 1478 w 1497"/>
                <a:gd name="T33" fmla="*/ 2181 h 2201"/>
                <a:gd name="T34" fmla="*/ 1464 w 1497"/>
                <a:gd name="T35" fmla="*/ 2191 h 2201"/>
                <a:gd name="T36" fmla="*/ 1448 w 1497"/>
                <a:gd name="T37" fmla="*/ 2199 h 2201"/>
                <a:gd name="T38" fmla="*/ 1430 w 1497"/>
                <a:gd name="T39" fmla="*/ 2201 h 2201"/>
                <a:gd name="T40" fmla="*/ 68 w 1497"/>
                <a:gd name="T41" fmla="*/ 2201 h 2201"/>
                <a:gd name="T42" fmla="*/ 50 w 1497"/>
                <a:gd name="T43" fmla="*/ 2199 h 2201"/>
                <a:gd name="T44" fmla="*/ 34 w 1497"/>
                <a:gd name="T45" fmla="*/ 2191 h 2201"/>
                <a:gd name="T46" fmla="*/ 20 w 1497"/>
                <a:gd name="T47" fmla="*/ 2181 h 2201"/>
                <a:gd name="T48" fmla="*/ 10 w 1497"/>
                <a:gd name="T49" fmla="*/ 2168 h 2201"/>
                <a:gd name="T50" fmla="*/ 3 w 1497"/>
                <a:gd name="T51" fmla="*/ 2151 h 2201"/>
                <a:gd name="T52" fmla="*/ 0 w 1497"/>
                <a:gd name="T53" fmla="*/ 2134 h 2201"/>
                <a:gd name="T54" fmla="*/ 0 w 1497"/>
                <a:gd name="T55" fmla="*/ 68 h 2201"/>
                <a:gd name="T56" fmla="*/ 3 w 1497"/>
                <a:gd name="T57" fmla="*/ 50 h 2201"/>
                <a:gd name="T58" fmla="*/ 10 w 1497"/>
                <a:gd name="T59" fmla="*/ 34 h 2201"/>
                <a:gd name="T60" fmla="*/ 20 w 1497"/>
                <a:gd name="T61" fmla="*/ 20 h 2201"/>
                <a:gd name="T62" fmla="*/ 34 w 1497"/>
                <a:gd name="T63" fmla="*/ 10 h 2201"/>
                <a:gd name="T64" fmla="*/ 50 w 1497"/>
                <a:gd name="T65" fmla="*/ 3 h 2201"/>
                <a:gd name="T66" fmla="*/ 68 w 1497"/>
                <a:gd name="T67"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7" h="2201">
                  <a:moveTo>
                    <a:pt x="135" y="135"/>
                  </a:moveTo>
                  <a:lnTo>
                    <a:pt x="135" y="2066"/>
                  </a:lnTo>
                  <a:lnTo>
                    <a:pt x="1362" y="2066"/>
                  </a:lnTo>
                  <a:lnTo>
                    <a:pt x="1362" y="135"/>
                  </a:lnTo>
                  <a:lnTo>
                    <a:pt x="135" y="135"/>
                  </a:lnTo>
                  <a:close/>
                  <a:moveTo>
                    <a:pt x="68" y="0"/>
                  </a:moveTo>
                  <a:lnTo>
                    <a:pt x="1430" y="0"/>
                  </a:lnTo>
                  <a:lnTo>
                    <a:pt x="1448" y="3"/>
                  </a:lnTo>
                  <a:lnTo>
                    <a:pt x="1464" y="10"/>
                  </a:lnTo>
                  <a:lnTo>
                    <a:pt x="1478" y="20"/>
                  </a:lnTo>
                  <a:lnTo>
                    <a:pt x="1487" y="34"/>
                  </a:lnTo>
                  <a:lnTo>
                    <a:pt x="1495" y="50"/>
                  </a:lnTo>
                  <a:lnTo>
                    <a:pt x="1497" y="68"/>
                  </a:lnTo>
                  <a:lnTo>
                    <a:pt x="1497" y="2134"/>
                  </a:lnTo>
                  <a:lnTo>
                    <a:pt x="1495" y="2151"/>
                  </a:lnTo>
                  <a:lnTo>
                    <a:pt x="1487" y="2168"/>
                  </a:lnTo>
                  <a:lnTo>
                    <a:pt x="1478" y="2181"/>
                  </a:lnTo>
                  <a:lnTo>
                    <a:pt x="1464" y="2191"/>
                  </a:lnTo>
                  <a:lnTo>
                    <a:pt x="1448" y="2199"/>
                  </a:lnTo>
                  <a:lnTo>
                    <a:pt x="1430" y="2201"/>
                  </a:lnTo>
                  <a:lnTo>
                    <a:pt x="68" y="2201"/>
                  </a:lnTo>
                  <a:lnTo>
                    <a:pt x="50" y="2199"/>
                  </a:lnTo>
                  <a:lnTo>
                    <a:pt x="34" y="2191"/>
                  </a:lnTo>
                  <a:lnTo>
                    <a:pt x="20" y="2181"/>
                  </a:lnTo>
                  <a:lnTo>
                    <a:pt x="10" y="2168"/>
                  </a:lnTo>
                  <a:lnTo>
                    <a:pt x="3" y="2151"/>
                  </a:lnTo>
                  <a:lnTo>
                    <a:pt x="0" y="2134"/>
                  </a:lnTo>
                  <a:lnTo>
                    <a:pt x="0" y="68"/>
                  </a:lnTo>
                  <a:lnTo>
                    <a:pt x="3" y="50"/>
                  </a:lnTo>
                  <a:lnTo>
                    <a:pt x="10" y="34"/>
                  </a:lnTo>
                  <a:lnTo>
                    <a:pt x="20" y="20"/>
                  </a:lnTo>
                  <a:lnTo>
                    <a:pt x="34" y="10"/>
                  </a:lnTo>
                  <a:lnTo>
                    <a:pt x="50" y="3"/>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8" name="Inhaltsplatzhalter 4"/>
          <p:cNvSpPr txBox="1">
            <a:spLocks/>
          </p:cNvSpPr>
          <p:nvPr/>
        </p:nvSpPr>
        <p:spPr>
          <a:xfrm>
            <a:off x="7640163" y="2091723"/>
            <a:ext cx="4501565"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1"/>
                </a:solidFill>
                <a:latin typeface="+mj-lt"/>
              </a:rPr>
              <a:t>微信公众号</a:t>
            </a:r>
            <a:r>
              <a:rPr lang="en-US" sz="1400" b="1" dirty="0">
                <a:solidFill>
                  <a:schemeClr val="bg1">
                    <a:lumMod val="50000"/>
                  </a:schemeClr>
                </a:solidFill>
                <a:latin typeface="+mj-lt"/>
              </a:rPr>
              <a:t/>
            </a:r>
            <a:br>
              <a:rPr lang="en-US" sz="1400" b="1" dirty="0">
                <a:solidFill>
                  <a:schemeClr val="bg1">
                    <a:lumMod val="50000"/>
                  </a:schemeClr>
                </a:solidFill>
                <a:latin typeface="+mj-lt"/>
              </a:rPr>
            </a:br>
            <a:r>
              <a:rPr lang="zh-CN" altLang="en-US" sz="1100" dirty="0">
                <a:solidFill>
                  <a:schemeClr val="bg1">
                    <a:lumMod val="50000"/>
                  </a:schemeClr>
                </a:solidFill>
                <a:latin typeface="+mn-lt"/>
              </a:rPr>
              <a:t>用户关注公众号平台，通过公众号授权，管理属于用户的个人中心</a:t>
            </a:r>
            <a:endParaRPr lang="en-US" sz="1100" dirty="0">
              <a:solidFill>
                <a:schemeClr val="bg1">
                  <a:lumMod val="50000"/>
                </a:schemeClr>
              </a:solidFill>
              <a:latin typeface="+mn-lt"/>
            </a:endParaRPr>
          </a:p>
        </p:txBody>
      </p:sp>
      <p:sp>
        <p:nvSpPr>
          <p:cNvPr id="59" name="Inhaltsplatzhalter 4"/>
          <p:cNvSpPr txBox="1">
            <a:spLocks/>
          </p:cNvSpPr>
          <p:nvPr/>
        </p:nvSpPr>
        <p:spPr>
          <a:xfrm>
            <a:off x="4761429" y="2048231"/>
            <a:ext cx="2710689"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latin typeface="+mj-lt"/>
              </a:rPr>
              <a:t>微信公众号</a:t>
            </a:r>
            <a:endParaRPr lang="en-US" sz="2800" dirty="0">
              <a:latin typeface="+mn-lt"/>
            </a:endParaRPr>
          </a:p>
        </p:txBody>
      </p:sp>
      <p:sp>
        <p:nvSpPr>
          <p:cNvPr id="60" name="Inhaltsplatzhalter 4"/>
          <p:cNvSpPr txBox="1">
            <a:spLocks/>
          </p:cNvSpPr>
          <p:nvPr/>
        </p:nvSpPr>
        <p:spPr>
          <a:xfrm>
            <a:off x="6753278" y="3184599"/>
            <a:ext cx="4501565" cy="584775"/>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电子发票</a:t>
            </a:r>
            <a:r>
              <a:rPr lang="en-US" sz="1400" b="1" dirty="0">
                <a:solidFill>
                  <a:schemeClr val="bg1">
                    <a:lumMod val="50000"/>
                  </a:schemeClr>
                </a:solidFill>
                <a:latin typeface="+mj-lt"/>
              </a:rPr>
              <a:t/>
            </a:r>
            <a:br>
              <a:rPr lang="en-US" sz="1400" b="1" dirty="0">
                <a:solidFill>
                  <a:schemeClr val="bg1">
                    <a:lumMod val="50000"/>
                  </a:schemeClr>
                </a:solidFill>
                <a:latin typeface="+mj-lt"/>
              </a:rPr>
            </a:br>
            <a:r>
              <a:rPr lang="zh-CN" altLang="en-US" sz="1100" dirty="0">
                <a:solidFill>
                  <a:schemeClr val="bg1">
                    <a:lumMod val="50000"/>
                  </a:schemeClr>
                </a:solidFill>
                <a:latin typeface="+mn-lt"/>
              </a:rPr>
              <a:t>财务人员和用户都可以根据业务自助开具电子发票，减轻清明、冬至期间高峰排队缴费开票。</a:t>
            </a:r>
            <a:endParaRPr lang="en-US" sz="1100" dirty="0">
              <a:solidFill>
                <a:schemeClr val="bg1">
                  <a:lumMod val="50000"/>
                </a:schemeClr>
              </a:solidFill>
              <a:latin typeface="+mn-lt"/>
            </a:endParaRPr>
          </a:p>
        </p:txBody>
      </p:sp>
      <p:sp>
        <p:nvSpPr>
          <p:cNvPr id="61" name="Inhaltsplatzhalter 4"/>
          <p:cNvSpPr txBox="1">
            <a:spLocks/>
          </p:cNvSpPr>
          <p:nvPr/>
        </p:nvSpPr>
        <p:spPr>
          <a:xfrm>
            <a:off x="3285049" y="3225745"/>
            <a:ext cx="3509617"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a:latin typeface="+mj-lt"/>
              </a:rPr>
              <a:t>税务电子发票</a:t>
            </a:r>
            <a:endParaRPr lang="en-US" sz="2800" dirty="0">
              <a:latin typeface="+mn-lt"/>
            </a:endParaRPr>
          </a:p>
        </p:txBody>
      </p:sp>
      <p:sp>
        <p:nvSpPr>
          <p:cNvPr id="62" name="Inhaltsplatzhalter 4"/>
          <p:cNvSpPr txBox="1">
            <a:spLocks/>
          </p:cNvSpPr>
          <p:nvPr/>
        </p:nvSpPr>
        <p:spPr>
          <a:xfrm>
            <a:off x="5959634" y="4315947"/>
            <a:ext cx="4501565" cy="67710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3"/>
                </a:solidFill>
                <a:latin typeface="+mj-lt"/>
              </a:rPr>
              <a:t>扫码支付</a:t>
            </a:r>
            <a:r>
              <a:rPr lang="en-US" sz="1400" b="1" dirty="0">
                <a:solidFill>
                  <a:schemeClr val="bg1">
                    <a:lumMod val="50000"/>
                  </a:schemeClr>
                </a:solidFill>
                <a:latin typeface="+mj-lt"/>
              </a:rPr>
              <a:t/>
            </a:r>
            <a:br>
              <a:rPr lang="en-US" sz="1400" b="1" dirty="0">
                <a:solidFill>
                  <a:schemeClr val="bg1">
                    <a:lumMod val="50000"/>
                  </a:schemeClr>
                </a:solidFill>
                <a:latin typeface="+mj-lt"/>
              </a:rPr>
            </a:br>
            <a:r>
              <a:rPr lang="zh-CN" altLang="en-US" sz="1400" b="1" dirty="0">
                <a:solidFill>
                  <a:schemeClr val="bg1">
                    <a:lumMod val="50000"/>
                  </a:schemeClr>
                </a:solidFill>
                <a:latin typeface="+mj-lt"/>
              </a:rPr>
              <a:t>用户付款实现手机扫码支付。在园区任何地方都可以使用，方便快捷安全。</a:t>
            </a:r>
            <a:endParaRPr lang="en-US" sz="1100" dirty="0">
              <a:solidFill>
                <a:schemeClr val="bg1">
                  <a:lumMod val="50000"/>
                </a:schemeClr>
              </a:solidFill>
              <a:latin typeface="+mn-lt"/>
            </a:endParaRPr>
          </a:p>
        </p:txBody>
      </p:sp>
      <p:sp>
        <p:nvSpPr>
          <p:cNvPr id="63" name="Inhaltsplatzhalter 4"/>
          <p:cNvSpPr txBox="1">
            <a:spLocks/>
          </p:cNvSpPr>
          <p:nvPr/>
        </p:nvSpPr>
        <p:spPr>
          <a:xfrm>
            <a:off x="1933966" y="4469834"/>
            <a:ext cx="4025668" cy="36933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2400" b="1" dirty="0">
                <a:latin typeface="+mj-lt"/>
              </a:rPr>
              <a:t>微信支付、支付宝</a:t>
            </a:r>
            <a:endParaRPr lang="en-US" sz="2400" dirty="0">
              <a:latin typeface="+mn-lt"/>
            </a:endParaRPr>
          </a:p>
        </p:txBody>
      </p:sp>
      <p:sp>
        <p:nvSpPr>
          <p:cNvPr id="64" name="Inhaltsplatzhalter 4"/>
          <p:cNvSpPr txBox="1">
            <a:spLocks/>
          </p:cNvSpPr>
          <p:nvPr/>
        </p:nvSpPr>
        <p:spPr>
          <a:xfrm>
            <a:off x="5072749" y="5547320"/>
            <a:ext cx="4501565" cy="5693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smtClean="0">
                <a:solidFill>
                  <a:schemeClr val="accent4"/>
                </a:solidFill>
                <a:latin typeface="+mj-lt"/>
              </a:rPr>
              <a:t>纸质发票</a:t>
            </a:r>
            <a:endParaRPr lang="en-US" altLang="zh-CN" sz="1600" b="1" dirty="0" smtClean="0">
              <a:solidFill>
                <a:schemeClr val="accent4"/>
              </a:solidFill>
              <a:latin typeface="+mj-lt"/>
            </a:endParaRPr>
          </a:p>
          <a:p>
            <a:pPr marL="0" indent="0">
              <a:lnSpc>
                <a:spcPct val="100000"/>
              </a:lnSpc>
              <a:spcAft>
                <a:spcPts val="1200"/>
              </a:spcAft>
              <a:buNone/>
            </a:pPr>
            <a:r>
              <a:rPr lang="zh-CN" altLang="en-US" sz="1100" dirty="0" smtClean="0">
                <a:solidFill>
                  <a:schemeClr val="bg1">
                    <a:lumMod val="50000"/>
                  </a:schemeClr>
                </a:solidFill>
                <a:latin typeface="+mn-lt"/>
              </a:rPr>
              <a:t>税务发票软件联动系统</a:t>
            </a:r>
            <a:endParaRPr lang="en-US" sz="1100" dirty="0">
              <a:solidFill>
                <a:schemeClr val="bg1">
                  <a:lumMod val="50000"/>
                </a:schemeClr>
              </a:solidFill>
              <a:latin typeface="+mn-lt"/>
            </a:endParaRPr>
          </a:p>
        </p:txBody>
      </p:sp>
      <p:sp>
        <p:nvSpPr>
          <p:cNvPr id="65" name="Inhaltsplatzhalter 4"/>
          <p:cNvSpPr txBox="1">
            <a:spLocks/>
          </p:cNvSpPr>
          <p:nvPr/>
        </p:nvSpPr>
        <p:spPr>
          <a:xfrm>
            <a:off x="1731673" y="5529256"/>
            <a:ext cx="2926278" cy="5539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3600" b="1" dirty="0" smtClean="0"/>
              <a:t>税务纸质发票</a:t>
            </a:r>
            <a:endParaRPr lang="en-US" sz="2800" dirty="0">
              <a:latin typeface="+mn-lt"/>
            </a:endParaRPr>
          </a:p>
        </p:txBody>
      </p:sp>
    </p:spTree>
    <p:extLst>
      <p:ext uri="{BB962C8B-B14F-4D97-AF65-F5344CB8AC3E}">
        <p14:creationId xmlns:p14="http://schemas.microsoft.com/office/powerpoint/2010/main" val="4011371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par>
                                <p:cTn id="21" presetID="2" presetClass="entr" presetSubtype="2" accel="20000" decel="8000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1+#ppt_w/2"/>
                                          </p:val>
                                        </p:tav>
                                        <p:tav tm="100000">
                                          <p:val>
                                            <p:strVal val="#ppt_x"/>
                                          </p:val>
                                        </p:tav>
                                      </p:tavLst>
                                    </p:anim>
                                    <p:anim calcmode="lin" valueType="num">
                                      <p:cBhvr additive="base">
                                        <p:cTn id="24" dur="500" fill="hold"/>
                                        <p:tgtEl>
                                          <p:spTgt spid="58"/>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accel="20000" decel="8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2" presetClass="entr" presetSubtype="2" accel="20000" decel="80000"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additive="base">
                                        <p:cTn id="44" dur="500" fill="hold"/>
                                        <p:tgtEl>
                                          <p:spTgt spid="60"/>
                                        </p:tgtEl>
                                        <p:attrNameLst>
                                          <p:attrName>ppt_x</p:attrName>
                                        </p:attrNameLst>
                                      </p:cBhvr>
                                      <p:tavLst>
                                        <p:tav tm="0">
                                          <p:val>
                                            <p:strVal val="1+#ppt_w/2"/>
                                          </p:val>
                                        </p:tav>
                                        <p:tav tm="100000">
                                          <p:val>
                                            <p:strVal val="#ppt_x"/>
                                          </p:val>
                                        </p:tav>
                                      </p:tavLst>
                                    </p:anim>
                                    <p:anim calcmode="lin" valueType="num">
                                      <p:cBhvr additive="base">
                                        <p:cTn id="45" dur="500" fill="hold"/>
                                        <p:tgtEl>
                                          <p:spTgt spid="60"/>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8" accel="20000" decel="80000"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0-#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500" fill="hold"/>
                                        <p:tgtEl>
                                          <p:spTgt spid="47"/>
                                        </p:tgtEl>
                                        <p:attrNameLst>
                                          <p:attrName>ppt_w</p:attrName>
                                        </p:attrNameLst>
                                      </p:cBhvr>
                                      <p:tavLst>
                                        <p:tav tm="0">
                                          <p:val>
                                            <p:fltVal val="0"/>
                                          </p:val>
                                        </p:tav>
                                        <p:tav tm="100000">
                                          <p:val>
                                            <p:strVal val="#ppt_w"/>
                                          </p:val>
                                        </p:tav>
                                      </p:tavLst>
                                    </p:anim>
                                    <p:anim calcmode="lin" valueType="num">
                                      <p:cBhvr>
                                        <p:cTn id="55" dur="500" fill="hold"/>
                                        <p:tgtEl>
                                          <p:spTgt spid="47"/>
                                        </p:tgtEl>
                                        <p:attrNameLst>
                                          <p:attrName>ppt_h</p:attrName>
                                        </p:attrNameLst>
                                      </p:cBhvr>
                                      <p:tavLst>
                                        <p:tav tm="0">
                                          <p:val>
                                            <p:fltVal val="0"/>
                                          </p:val>
                                        </p:tav>
                                        <p:tav tm="100000">
                                          <p:val>
                                            <p:strVal val="#ppt_h"/>
                                          </p:val>
                                        </p:tav>
                                      </p:tavLst>
                                    </p:anim>
                                    <p:animEffect transition="in" filter="fade">
                                      <p:cBhvr>
                                        <p:cTn id="56" dur="500"/>
                                        <p:tgtEl>
                                          <p:spTgt spid="47"/>
                                        </p:tgtEl>
                                      </p:cBhvr>
                                    </p:animEffect>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p:cTn id="60" dur="500" fill="hold"/>
                                        <p:tgtEl>
                                          <p:spTgt spid="63"/>
                                        </p:tgtEl>
                                        <p:attrNameLst>
                                          <p:attrName>ppt_w</p:attrName>
                                        </p:attrNameLst>
                                      </p:cBhvr>
                                      <p:tavLst>
                                        <p:tav tm="0">
                                          <p:val>
                                            <p:fltVal val="0"/>
                                          </p:val>
                                        </p:tav>
                                        <p:tav tm="100000">
                                          <p:val>
                                            <p:strVal val="#ppt_w"/>
                                          </p:val>
                                        </p:tav>
                                      </p:tavLst>
                                    </p:anim>
                                    <p:anim calcmode="lin" valueType="num">
                                      <p:cBhvr>
                                        <p:cTn id="61" dur="500" fill="hold"/>
                                        <p:tgtEl>
                                          <p:spTgt spid="63"/>
                                        </p:tgtEl>
                                        <p:attrNameLst>
                                          <p:attrName>ppt_h</p:attrName>
                                        </p:attrNameLst>
                                      </p:cBhvr>
                                      <p:tavLst>
                                        <p:tav tm="0">
                                          <p:val>
                                            <p:fltVal val="0"/>
                                          </p:val>
                                        </p:tav>
                                        <p:tav tm="100000">
                                          <p:val>
                                            <p:strVal val="#ppt_h"/>
                                          </p:val>
                                        </p:tav>
                                      </p:tavLst>
                                    </p:anim>
                                    <p:animEffect transition="in" filter="fade">
                                      <p:cBhvr>
                                        <p:cTn id="62" dur="500"/>
                                        <p:tgtEl>
                                          <p:spTgt spid="63"/>
                                        </p:tgtEl>
                                      </p:cBhvr>
                                    </p:animEffect>
                                  </p:childTnLst>
                                </p:cTn>
                              </p:par>
                              <p:par>
                                <p:cTn id="63" presetID="2" presetClass="entr" presetSubtype="2" accel="20000" decel="8000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anim calcmode="lin" valueType="num">
                                      <p:cBhvr additive="base">
                                        <p:cTn id="65" dur="500" fill="hold"/>
                                        <p:tgtEl>
                                          <p:spTgt spid="62"/>
                                        </p:tgtEl>
                                        <p:attrNameLst>
                                          <p:attrName>ppt_x</p:attrName>
                                        </p:attrNameLst>
                                      </p:cBhvr>
                                      <p:tavLst>
                                        <p:tav tm="0">
                                          <p:val>
                                            <p:strVal val="1+#ppt_w/2"/>
                                          </p:val>
                                        </p:tav>
                                        <p:tav tm="100000">
                                          <p:val>
                                            <p:strVal val="#ppt_x"/>
                                          </p:val>
                                        </p:tav>
                                      </p:tavLst>
                                    </p:anim>
                                    <p:anim calcmode="lin" valueType="num">
                                      <p:cBhvr additive="base">
                                        <p:cTn id="66" dur="500" fill="hold"/>
                                        <p:tgtEl>
                                          <p:spTgt spid="62"/>
                                        </p:tgtEl>
                                        <p:attrNameLst>
                                          <p:attrName>ppt_y</p:attrName>
                                        </p:attrNameLst>
                                      </p:cBhvr>
                                      <p:tavLst>
                                        <p:tav tm="0">
                                          <p:val>
                                            <p:strVal val="#ppt_y"/>
                                          </p:val>
                                        </p:tav>
                                        <p:tav tm="100000">
                                          <p:val>
                                            <p:strVal val="#ppt_y"/>
                                          </p:val>
                                        </p:tav>
                                      </p:tavLst>
                                    </p:anim>
                                  </p:childTnLst>
                                </p:cTn>
                              </p:par>
                            </p:childTnLst>
                          </p:cTn>
                        </p:par>
                        <p:par>
                          <p:cTn id="67" fill="hold">
                            <p:stCondLst>
                              <p:cond delay="4500"/>
                            </p:stCondLst>
                            <p:childTnLst>
                              <p:par>
                                <p:cTn id="68" presetID="2" presetClass="entr" presetSubtype="8" accel="20000" decel="80000" fill="hold" nodeType="after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500" fill="hold"/>
                                        <p:tgtEl>
                                          <p:spTgt spid="32"/>
                                        </p:tgtEl>
                                        <p:attrNameLst>
                                          <p:attrName>ppt_x</p:attrName>
                                        </p:attrNameLst>
                                      </p:cBhvr>
                                      <p:tavLst>
                                        <p:tav tm="0">
                                          <p:val>
                                            <p:strVal val="0-#ppt_w/2"/>
                                          </p:val>
                                        </p:tav>
                                        <p:tav tm="100000">
                                          <p:val>
                                            <p:strVal val="#ppt_x"/>
                                          </p:val>
                                        </p:tav>
                                      </p:tavLst>
                                    </p:anim>
                                    <p:anim calcmode="lin" valueType="num">
                                      <p:cBhvr additive="base">
                                        <p:cTn id="71" dur="500" fill="hold"/>
                                        <p:tgtEl>
                                          <p:spTgt spid="32"/>
                                        </p:tgtEl>
                                        <p:attrNameLst>
                                          <p:attrName>ppt_y</p:attrName>
                                        </p:attrNameLst>
                                      </p:cBhvr>
                                      <p:tavLst>
                                        <p:tav tm="0">
                                          <p:val>
                                            <p:strVal val="#ppt_y"/>
                                          </p:val>
                                        </p:tav>
                                        <p:tav tm="100000">
                                          <p:val>
                                            <p:strVal val="#ppt_y"/>
                                          </p:val>
                                        </p:tav>
                                      </p:tavLst>
                                    </p:anim>
                                  </p:childTnLst>
                                </p:cTn>
                              </p:par>
                            </p:childTnLst>
                          </p:cTn>
                        </p:par>
                        <p:par>
                          <p:cTn id="72" fill="hold">
                            <p:stCondLst>
                              <p:cond delay="5000"/>
                            </p:stCondLst>
                            <p:childTnLst>
                              <p:par>
                                <p:cTn id="73" presetID="53" presetClass="entr" presetSubtype="16" fill="hold" nodeType="after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p:cTn id="75" dur="500" fill="hold"/>
                                        <p:tgtEl>
                                          <p:spTgt spid="44"/>
                                        </p:tgtEl>
                                        <p:attrNameLst>
                                          <p:attrName>ppt_w</p:attrName>
                                        </p:attrNameLst>
                                      </p:cBhvr>
                                      <p:tavLst>
                                        <p:tav tm="0">
                                          <p:val>
                                            <p:fltVal val="0"/>
                                          </p:val>
                                        </p:tav>
                                        <p:tav tm="100000">
                                          <p:val>
                                            <p:strVal val="#ppt_w"/>
                                          </p:val>
                                        </p:tav>
                                      </p:tavLst>
                                    </p:anim>
                                    <p:anim calcmode="lin" valueType="num">
                                      <p:cBhvr>
                                        <p:cTn id="76" dur="500" fill="hold"/>
                                        <p:tgtEl>
                                          <p:spTgt spid="44"/>
                                        </p:tgtEl>
                                        <p:attrNameLst>
                                          <p:attrName>ppt_h</p:attrName>
                                        </p:attrNameLst>
                                      </p:cBhvr>
                                      <p:tavLst>
                                        <p:tav tm="0">
                                          <p:val>
                                            <p:fltVal val="0"/>
                                          </p:val>
                                        </p:tav>
                                        <p:tav tm="100000">
                                          <p:val>
                                            <p:strVal val="#ppt_h"/>
                                          </p:val>
                                        </p:tav>
                                      </p:tavLst>
                                    </p:anim>
                                    <p:animEffect transition="in" filter="fade">
                                      <p:cBhvr>
                                        <p:cTn id="77" dur="500"/>
                                        <p:tgtEl>
                                          <p:spTgt spid="44"/>
                                        </p:tgtEl>
                                      </p:cBhvr>
                                    </p:animEffect>
                                  </p:childTnLst>
                                </p:cTn>
                              </p:par>
                            </p:childTnLst>
                          </p:cTn>
                        </p:par>
                        <p:par>
                          <p:cTn id="78" fill="hold">
                            <p:stCondLst>
                              <p:cond delay="5500"/>
                            </p:stCondLst>
                            <p:childTnLst>
                              <p:par>
                                <p:cTn id="79" presetID="53" presetClass="entr" presetSubtype="16" fill="hold" grpId="0" nodeType="afterEffect">
                                  <p:stCondLst>
                                    <p:cond delay="0"/>
                                  </p:stCondLst>
                                  <p:childTnLst>
                                    <p:set>
                                      <p:cBhvr>
                                        <p:cTn id="80" dur="1" fill="hold">
                                          <p:stCondLst>
                                            <p:cond delay="0"/>
                                          </p:stCondLst>
                                        </p:cTn>
                                        <p:tgtEl>
                                          <p:spTgt spid="65"/>
                                        </p:tgtEl>
                                        <p:attrNameLst>
                                          <p:attrName>style.visibility</p:attrName>
                                        </p:attrNameLst>
                                      </p:cBhvr>
                                      <p:to>
                                        <p:strVal val="visible"/>
                                      </p:to>
                                    </p:set>
                                    <p:anim calcmode="lin" valueType="num">
                                      <p:cBhvr>
                                        <p:cTn id="81" dur="500" fill="hold"/>
                                        <p:tgtEl>
                                          <p:spTgt spid="65"/>
                                        </p:tgtEl>
                                        <p:attrNameLst>
                                          <p:attrName>ppt_w</p:attrName>
                                        </p:attrNameLst>
                                      </p:cBhvr>
                                      <p:tavLst>
                                        <p:tav tm="0">
                                          <p:val>
                                            <p:fltVal val="0"/>
                                          </p:val>
                                        </p:tav>
                                        <p:tav tm="100000">
                                          <p:val>
                                            <p:strVal val="#ppt_w"/>
                                          </p:val>
                                        </p:tav>
                                      </p:tavLst>
                                    </p:anim>
                                    <p:anim calcmode="lin" valueType="num">
                                      <p:cBhvr>
                                        <p:cTn id="82" dur="500" fill="hold"/>
                                        <p:tgtEl>
                                          <p:spTgt spid="65"/>
                                        </p:tgtEl>
                                        <p:attrNameLst>
                                          <p:attrName>ppt_h</p:attrName>
                                        </p:attrNameLst>
                                      </p:cBhvr>
                                      <p:tavLst>
                                        <p:tav tm="0">
                                          <p:val>
                                            <p:fltVal val="0"/>
                                          </p:val>
                                        </p:tav>
                                        <p:tav tm="100000">
                                          <p:val>
                                            <p:strVal val="#ppt_h"/>
                                          </p:val>
                                        </p:tav>
                                      </p:tavLst>
                                    </p:anim>
                                    <p:animEffect transition="in" filter="fade">
                                      <p:cBhvr>
                                        <p:cTn id="83" dur="500"/>
                                        <p:tgtEl>
                                          <p:spTgt spid="65"/>
                                        </p:tgtEl>
                                      </p:cBhvr>
                                    </p:animEffect>
                                  </p:childTnLst>
                                </p:cTn>
                              </p:par>
                              <p:par>
                                <p:cTn id="84" presetID="2" presetClass="entr" presetSubtype="2" accel="20000" decel="80000" fill="hold" grpId="0" nodeType="withEffect">
                                  <p:stCondLst>
                                    <p:cond delay="0"/>
                                  </p:stCondLst>
                                  <p:childTnLst>
                                    <p:set>
                                      <p:cBhvr>
                                        <p:cTn id="85" dur="1" fill="hold">
                                          <p:stCondLst>
                                            <p:cond delay="0"/>
                                          </p:stCondLst>
                                        </p:cTn>
                                        <p:tgtEl>
                                          <p:spTgt spid="64"/>
                                        </p:tgtEl>
                                        <p:attrNameLst>
                                          <p:attrName>style.visibility</p:attrName>
                                        </p:attrNameLst>
                                      </p:cBhvr>
                                      <p:to>
                                        <p:strVal val="visible"/>
                                      </p:to>
                                    </p:set>
                                    <p:anim calcmode="lin" valueType="num">
                                      <p:cBhvr additive="base">
                                        <p:cTn id="86" dur="500" fill="hold"/>
                                        <p:tgtEl>
                                          <p:spTgt spid="64"/>
                                        </p:tgtEl>
                                        <p:attrNameLst>
                                          <p:attrName>ppt_x</p:attrName>
                                        </p:attrNameLst>
                                      </p:cBhvr>
                                      <p:tavLst>
                                        <p:tav tm="0">
                                          <p:val>
                                            <p:strVal val="1+#ppt_w/2"/>
                                          </p:val>
                                        </p:tav>
                                        <p:tav tm="100000">
                                          <p:val>
                                            <p:strVal val="#ppt_x"/>
                                          </p:val>
                                        </p:tav>
                                      </p:tavLst>
                                    </p:anim>
                                    <p:anim calcmode="lin" valueType="num">
                                      <p:cBhvr additive="base">
                                        <p:cTn id="87"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zh-CN" altLang="en-US" dirty="0"/>
              <a:t>总体业务流程</a:t>
            </a:r>
            <a:endParaRPr lang="en-US" dirty="0"/>
          </a:p>
        </p:txBody>
      </p:sp>
      <p:sp>
        <p:nvSpPr>
          <p:cNvPr id="2" name="Title 1"/>
          <p:cNvSpPr>
            <a:spLocks noGrp="1"/>
          </p:cNvSpPr>
          <p:nvPr>
            <p:ph type="title"/>
          </p:nvPr>
        </p:nvSpPr>
        <p:spPr/>
        <p:txBody>
          <a:bodyPr/>
          <a:lstStyle/>
          <a:p>
            <a:r>
              <a:rPr lang="zh-CN" altLang="en-US" dirty="0"/>
              <a:t>系统运营流程</a:t>
            </a:r>
            <a:endParaRPr lang="en-US" dirty="0"/>
          </a:p>
        </p:txBody>
      </p:sp>
      <p:grpSp>
        <p:nvGrpSpPr>
          <p:cNvPr id="79" name="Group 78"/>
          <p:cNvGrpSpPr/>
          <p:nvPr/>
        </p:nvGrpSpPr>
        <p:grpSpPr>
          <a:xfrm>
            <a:off x="3939908" y="1663701"/>
            <a:ext cx="3195327" cy="1392680"/>
            <a:chOff x="3939908" y="1663701"/>
            <a:chExt cx="3195327" cy="1392680"/>
          </a:xfrm>
        </p:grpSpPr>
        <p:sp>
          <p:nvSpPr>
            <p:cNvPr id="5" name="Freeform 5"/>
            <p:cNvSpPr>
              <a:spLocks/>
            </p:cNvSpPr>
            <p:nvPr/>
          </p:nvSpPr>
          <p:spPr bwMode="auto">
            <a:xfrm>
              <a:off x="6702660" y="1663701"/>
              <a:ext cx="432575" cy="803354"/>
            </a:xfrm>
            <a:custGeom>
              <a:avLst/>
              <a:gdLst>
                <a:gd name="T0" fmla="*/ 287 w 287"/>
                <a:gd name="T1" fmla="*/ 266 h 533"/>
                <a:gd name="T2" fmla="*/ 0 w 287"/>
                <a:gd name="T3" fmla="*/ 533 h 533"/>
                <a:gd name="T4" fmla="*/ 0 w 287"/>
                <a:gd name="T5" fmla="*/ 266 h 533"/>
                <a:gd name="T6" fmla="*/ 0 w 287"/>
                <a:gd name="T7" fmla="*/ 0 h 533"/>
                <a:gd name="T8" fmla="*/ 287 w 287"/>
                <a:gd name="T9" fmla="*/ 266 h 533"/>
              </a:gdLst>
              <a:ahLst/>
              <a:cxnLst>
                <a:cxn ang="0">
                  <a:pos x="T0" y="T1"/>
                </a:cxn>
                <a:cxn ang="0">
                  <a:pos x="T2" y="T3"/>
                </a:cxn>
                <a:cxn ang="0">
                  <a:pos x="T4" y="T5"/>
                </a:cxn>
                <a:cxn ang="0">
                  <a:pos x="T6" y="T7"/>
                </a:cxn>
                <a:cxn ang="0">
                  <a:pos x="T8" y="T9"/>
                </a:cxn>
              </a:cxnLst>
              <a:rect l="0" t="0" r="r" b="b"/>
              <a:pathLst>
                <a:path w="287" h="533">
                  <a:moveTo>
                    <a:pt x="287" y="266"/>
                  </a:moveTo>
                  <a:lnTo>
                    <a:pt x="0" y="533"/>
                  </a:lnTo>
                  <a:lnTo>
                    <a:pt x="0" y="266"/>
                  </a:lnTo>
                  <a:lnTo>
                    <a:pt x="0" y="0"/>
                  </a:lnTo>
                  <a:lnTo>
                    <a:pt x="287" y="26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3939908" y="1886771"/>
              <a:ext cx="2893880" cy="1169610"/>
            </a:xfrm>
            <a:custGeom>
              <a:avLst/>
              <a:gdLst>
                <a:gd name="T0" fmla="*/ 504 w 555"/>
                <a:gd name="T1" fmla="*/ 224 h 224"/>
                <a:gd name="T2" fmla="*/ 112 w 555"/>
                <a:gd name="T3" fmla="*/ 224 h 224"/>
                <a:gd name="T4" fmla="*/ 0 w 555"/>
                <a:gd name="T5" fmla="*/ 112 h 224"/>
                <a:gd name="T6" fmla="*/ 112 w 555"/>
                <a:gd name="T7" fmla="*/ 0 h 224"/>
                <a:gd name="T8" fmla="*/ 555 w 555"/>
                <a:gd name="T9" fmla="*/ 0 h 224"/>
                <a:gd name="T10" fmla="*/ 555 w 555"/>
                <a:gd name="T11" fmla="*/ 68 h 224"/>
                <a:gd name="T12" fmla="*/ 112 w 555"/>
                <a:gd name="T13" fmla="*/ 68 h 224"/>
                <a:gd name="T14" fmla="*/ 68 w 555"/>
                <a:gd name="T15" fmla="*/ 112 h 224"/>
                <a:gd name="T16" fmla="*/ 112 w 555"/>
                <a:gd name="T17" fmla="*/ 156 h 224"/>
                <a:gd name="T18" fmla="*/ 504 w 555"/>
                <a:gd name="T19" fmla="*/ 156 h 224"/>
                <a:gd name="T20" fmla="*/ 504 w 555"/>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224">
                  <a:moveTo>
                    <a:pt x="504" y="224"/>
                  </a:moveTo>
                  <a:cubicBezTo>
                    <a:pt x="112" y="224"/>
                    <a:pt x="112" y="224"/>
                    <a:pt x="112" y="224"/>
                  </a:cubicBezTo>
                  <a:cubicBezTo>
                    <a:pt x="50" y="224"/>
                    <a:pt x="0" y="174"/>
                    <a:pt x="0" y="112"/>
                  </a:cubicBezTo>
                  <a:cubicBezTo>
                    <a:pt x="0" y="50"/>
                    <a:pt x="50" y="0"/>
                    <a:pt x="112" y="0"/>
                  </a:cubicBezTo>
                  <a:cubicBezTo>
                    <a:pt x="555" y="0"/>
                    <a:pt x="555" y="0"/>
                    <a:pt x="555" y="0"/>
                  </a:cubicBezTo>
                  <a:cubicBezTo>
                    <a:pt x="555" y="68"/>
                    <a:pt x="555" y="68"/>
                    <a:pt x="555" y="68"/>
                  </a:cubicBezTo>
                  <a:cubicBezTo>
                    <a:pt x="112" y="68"/>
                    <a:pt x="112" y="68"/>
                    <a:pt x="112" y="68"/>
                  </a:cubicBezTo>
                  <a:cubicBezTo>
                    <a:pt x="88" y="68"/>
                    <a:pt x="68" y="88"/>
                    <a:pt x="68" y="112"/>
                  </a:cubicBezTo>
                  <a:cubicBezTo>
                    <a:pt x="68" y="136"/>
                    <a:pt x="88" y="156"/>
                    <a:pt x="112" y="156"/>
                  </a:cubicBezTo>
                  <a:cubicBezTo>
                    <a:pt x="504" y="156"/>
                    <a:pt x="504" y="156"/>
                    <a:pt x="504" y="156"/>
                  </a:cubicBezTo>
                  <a:lnTo>
                    <a:pt x="504" y="22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5795308" y="2479929"/>
            <a:ext cx="2456784" cy="1386651"/>
            <a:chOff x="5776913" y="2270126"/>
            <a:chExt cx="2587625" cy="1460500"/>
          </a:xfrm>
        </p:grpSpPr>
        <p:sp>
          <p:nvSpPr>
            <p:cNvPr id="7" name="Freeform 7"/>
            <p:cNvSpPr>
              <a:spLocks/>
            </p:cNvSpPr>
            <p:nvPr/>
          </p:nvSpPr>
          <p:spPr bwMode="auto">
            <a:xfrm>
              <a:off x="5776913" y="2506663"/>
              <a:ext cx="2587625" cy="1223963"/>
            </a:xfrm>
            <a:custGeom>
              <a:avLst/>
              <a:gdLst>
                <a:gd name="T0" fmla="*/ 0 w 471"/>
                <a:gd name="T1" fmla="*/ 223 h 223"/>
                <a:gd name="T2" fmla="*/ 360 w 471"/>
                <a:gd name="T3" fmla="*/ 223 h 223"/>
                <a:gd name="T4" fmla="*/ 471 w 471"/>
                <a:gd name="T5" fmla="*/ 111 h 223"/>
                <a:gd name="T6" fmla="*/ 360 w 471"/>
                <a:gd name="T7" fmla="*/ 0 h 223"/>
                <a:gd name="T8" fmla="*/ 123 w 471"/>
                <a:gd name="T9" fmla="*/ 0 h 223"/>
                <a:gd name="T10" fmla="*/ 123 w 471"/>
                <a:gd name="T11" fmla="*/ 68 h 223"/>
                <a:gd name="T12" fmla="*/ 360 w 471"/>
                <a:gd name="T13" fmla="*/ 68 h 223"/>
                <a:gd name="T14" fmla="*/ 403 w 471"/>
                <a:gd name="T15" fmla="*/ 111 h 223"/>
                <a:gd name="T16" fmla="*/ 360 w 471"/>
                <a:gd name="T17" fmla="*/ 155 h 223"/>
                <a:gd name="T18" fmla="*/ 0 w 471"/>
                <a:gd name="T19" fmla="*/ 155 h 223"/>
                <a:gd name="T20" fmla="*/ 0 w 471"/>
                <a:gd name="T2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223">
                  <a:moveTo>
                    <a:pt x="0" y="223"/>
                  </a:moveTo>
                  <a:cubicBezTo>
                    <a:pt x="360" y="223"/>
                    <a:pt x="360" y="223"/>
                    <a:pt x="360" y="223"/>
                  </a:cubicBezTo>
                  <a:cubicBezTo>
                    <a:pt x="421" y="223"/>
                    <a:pt x="471" y="173"/>
                    <a:pt x="471" y="111"/>
                  </a:cubicBezTo>
                  <a:cubicBezTo>
                    <a:pt x="471" y="50"/>
                    <a:pt x="421" y="0"/>
                    <a:pt x="360" y="0"/>
                  </a:cubicBezTo>
                  <a:cubicBezTo>
                    <a:pt x="123" y="0"/>
                    <a:pt x="123" y="0"/>
                    <a:pt x="123" y="0"/>
                  </a:cubicBezTo>
                  <a:cubicBezTo>
                    <a:pt x="123" y="68"/>
                    <a:pt x="123" y="68"/>
                    <a:pt x="123" y="68"/>
                  </a:cubicBezTo>
                  <a:cubicBezTo>
                    <a:pt x="360" y="68"/>
                    <a:pt x="360" y="68"/>
                    <a:pt x="360" y="68"/>
                  </a:cubicBezTo>
                  <a:cubicBezTo>
                    <a:pt x="384" y="68"/>
                    <a:pt x="403" y="87"/>
                    <a:pt x="403" y="111"/>
                  </a:cubicBezTo>
                  <a:cubicBezTo>
                    <a:pt x="403" y="135"/>
                    <a:pt x="384" y="155"/>
                    <a:pt x="360" y="155"/>
                  </a:cubicBezTo>
                  <a:cubicBezTo>
                    <a:pt x="0" y="155"/>
                    <a:pt x="0" y="155"/>
                    <a:pt x="0" y="155"/>
                  </a:cubicBezTo>
                  <a:lnTo>
                    <a:pt x="0" y="22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6129338" y="2270126"/>
              <a:ext cx="460375" cy="839788"/>
            </a:xfrm>
            <a:custGeom>
              <a:avLst/>
              <a:gdLst>
                <a:gd name="T0" fmla="*/ 0 w 290"/>
                <a:gd name="T1" fmla="*/ 266 h 529"/>
                <a:gd name="T2" fmla="*/ 290 w 290"/>
                <a:gd name="T3" fmla="*/ 529 h 529"/>
                <a:gd name="T4" fmla="*/ 290 w 290"/>
                <a:gd name="T5" fmla="*/ 266 h 529"/>
                <a:gd name="T6" fmla="*/ 290 w 290"/>
                <a:gd name="T7" fmla="*/ 0 h 529"/>
                <a:gd name="T8" fmla="*/ 0 w 290"/>
                <a:gd name="T9" fmla="*/ 266 h 529"/>
              </a:gdLst>
              <a:ahLst/>
              <a:cxnLst>
                <a:cxn ang="0">
                  <a:pos x="T0" y="T1"/>
                </a:cxn>
                <a:cxn ang="0">
                  <a:pos x="T2" y="T3"/>
                </a:cxn>
                <a:cxn ang="0">
                  <a:pos x="T4" y="T5"/>
                </a:cxn>
                <a:cxn ang="0">
                  <a:pos x="T6" y="T7"/>
                </a:cxn>
                <a:cxn ang="0">
                  <a:pos x="T8" y="T9"/>
                </a:cxn>
              </a:cxnLst>
              <a:rect l="0" t="0" r="r" b="b"/>
              <a:pathLst>
                <a:path w="290" h="529">
                  <a:moveTo>
                    <a:pt x="0" y="266"/>
                  </a:moveTo>
                  <a:lnTo>
                    <a:pt x="290" y="529"/>
                  </a:lnTo>
                  <a:lnTo>
                    <a:pt x="290" y="266"/>
                  </a:lnTo>
                  <a:lnTo>
                    <a:pt x="290" y="0"/>
                  </a:lnTo>
                  <a:lnTo>
                    <a:pt x="0" y="26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p:nvPr/>
        </p:nvGrpSpPr>
        <p:grpSpPr>
          <a:xfrm>
            <a:off x="3939908" y="3290128"/>
            <a:ext cx="2627101" cy="1394187"/>
            <a:chOff x="3822700" y="3121026"/>
            <a:chExt cx="2767013" cy="1468437"/>
          </a:xfrm>
        </p:grpSpPr>
        <p:sp>
          <p:nvSpPr>
            <p:cNvPr id="17" name="Freeform 8"/>
            <p:cNvSpPr>
              <a:spLocks/>
            </p:cNvSpPr>
            <p:nvPr/>
          </p:nvSpPr>
          <p:spPr bwMode="auto">
            <a:xfrm>
              <a:off x="3822700" y="3357563"/>
              <a:ext cx="2767013" cy="123190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lnTo>
                    <a:pt x="504" y="22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p:nvSpPr>
          <p:spPr bwMode="auto">
            <a:xfrm>
              <a:off x="5776913" y="3121026"/>
              <a:ext cx="461963" cy="846138"/>
            </a:xfrm>
            <a:custGeom>
              <a:avLst/>
              <a:gdLst>
                <a:gd name="T0" fmla="*/ 291 w 291"/>
                <a:gd name="T1" fmla="*/ 267 h 533"/>
                <a:gd name="T2" fmla="*/ 0 w 291"/>
                <a:gd name="T3" fmla="*/ 533 h 533"/>
                <a:gd name="T4" fmla="*/ 0 w 291"/>
                <a:gd name="T5" fmla="*/ 267 h 533"/>
                <a:gd name="T6" fmla="*/ 0 w 291"/>
                <a:gd name="T7" fmla="*/ 0 h 533"/>
                <a:gd name="T8" fmla="*/ 291 w 291"/>
                <a:gd name="T9" fmla="*/ 267 h 533"/>
              </a:gdLst>
              <a:ahLst/>
              <a:cxnLst>
                <a:cxn ang="0">
                  <a:pos x="T0" y="T1"/>
                </a:cxn>
                <a:cxn ang="0">
                  <a:pos x="T2" y="T3"/>
                </a:cxn>
                <a:cxn ang="0">
                  <a:pos x="T4" y="T5"/>
                </a:cxn>
                <a:cxn ang="0">
                  <a:pos x="T6" y="T7"/>
                </a:cxn>
                <a:cxn ang="0">
                  <a:pos x="T8" y="T9"/>
                </a:cxn>
              </a:cxnLst>
              <a:rect l="0" t="0" r="r" b="b"/>
              <a:pathLst>
                <a:path w="291" h="533">
                  <a:moveTo>
                    <a:pt x="291" y="267"/>
                  </a:moveTo>
                  <a:lnTo>
                    <a:pt x="0" y="533"/>
                  </a:lnTo>
                  <a:lnTo>
                    <a:pt x="0" y="267"/>
                  </a:lnTo>
                  <a:lnTo>
                    <a:pt x="0" y="0"/>
                  </a:lnTo>
                  <a:lnTo>
                    <a:pt x="291" y="26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5795308" y="4107863"/>
            <a:ext cx="2456784" cy="1388159"/>
            <a:chOff x="5776913" y="3978276"/>
            <a:chExt cx="2587625" cy="1462088"/>
          </a:xfrm>
        </p:grpSpPr>
        <p:sp>
          <p:nvSpPr>
            <p:cNvPr id="20" name="Freeform 9"/>
            <p:cNvSpPr>
              <a:spLocks/>
            </p:cNvSpPr>
            <p:nvPr/>
          </p:nvSpPr>
          <p:spPr bwMode="auto">
            <a:xfrm>
              <a:off x="6129338" y="3978276"/>
              <a:ext cx="460375" cy="841375"/>
            </a:xfrm>
            <a:custGeom>
              <a:avLst/>
              <a:gdLst>
                <a:gd name="T0" fmla="*/ 0 w 290"/>
                <a:gd name="T1" fmla="*/ 267 h 530"/>
                <a:gd name="T2" fmla="*/ 290 w 290"/>
                <a:gd name="T3" fmla="*/ 530 h 530"/>
                <a:gd name="T4" fmla="*/ 290 w 290"/>
                <a:gd name="T5" fmla="*/ 267 h 530"/>
                <a:gd name="T6" fmla="*/ 290 w 290"/>
                <a:gd name="T7" fmla="*/ 0 h 530"/>
                <a:gd name="T8" fmla="*/ 0 w 290"/>
                <a:gd name="T9" fmla="*/ 267 h 530"/>
              </a:gdLst>
              <a:ahLst/>
              <a:cxnLst>
                <a:cxn ang="0">
                  <a:pos x="T0" y="T1"/>
                </a:cxn>
                <a:cxn ang="0">
                  <a:pos x="T2" y="T3"/>
                </a:cxn>
                <a:cxn ang="0">
                  <a:pos x="T4" y="T5"/>
                </a:cxn>
                <a:cxn ang="0">
                  <a:pos x="T6" y="T7"/>
                </a:cxn>
                <a:cxn ang="0">
                  <a:pos x="T8" y="T9"/>
                </a:cxn>
              </a:cxnLst>
              <a:rect l="0" t="0" r="r" b="b"/>
              <a:pathLst>
                <a:path w="290" h="530">
                  <a:moveTo>
                    <a:pt x="0" y="267"/>
                  </a:moveTo>
                  <a:lnTo>
                    <a:pt x="290" y="530"/>
                  </a:lnTo>
                  <a:lnTo>
                    <a:pt x="290" y="267"/>
                  </a:lnTo>
                  <a:lnTo>
                    <a:pt x="290" y="0"/>
                  </a:lnTo>
                  <a:lnTo>
                    <a:pt x="0" y="26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p:nvSpPr>
          <p:spPr bwMode="auto">
            <a:xfrm>
              <a:off x="5776913" y="4210051"/>
              <a:ext cx="2587625" cy="1230313"/>
            </a:xfrm>
            <a:custGeom>
              <a:avLst/>
              <a:gdLst>
                <a:gd name="T0" fmla="*/ 360 w 471"/>
                <a:gd name="T1" fmla="*/ 0 h 224"/>
                <a:gd name="T2" fmla="*/ 123 w 471"/>
                <a:gd name="T3" fmla="*/ 0 h 224"/>
                <a:gd name="T4" fmla="*/ 123 w 471"/>
                <a:gd name="T5" fmla="*/ 69 h 224"/>
                <a:gd name="T6" fmla="*/ 360 w 471"/>
                <a:gd name="T7" fmla="*/ 69 h 224"/>
                <a:gd name="T8" fmla="*/ 403 w 471"/>
                <a:gd name="T9" fmla="*/ 112 h 224"/>
                <a:gd name="T10" fmla="*/ 360 w 471"/>
                <a:gd name="T11" fmla="*/ 156 h 224"/>
                <a:gd name="T12" fmla="*/ 0 w 471"/>
                <a:gd name="T13" fmla="*/ 156 h 224"/>
                <a:gd name="T14" fmla="*/ 0 w 471"/>
                <a:gd name="T15" fmla="*/ 224 h 224"/>
                <a:gd name="T16" fmla="*/ 360 w 471"/>
                <a:gd name="T17" fmla="*/ 224 h 224"/>
                <a:gd name="T18" fmla="*/ 471 w 471"/>
                <a:gd name="T19" fmla="*/ 112 h 224"/>
                <a:gd name="T20" fmla="*/ 360 w 471"/>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1" h="224">
                  <a:moveTo>
                    <a:pt x="360" y="0"/>
                  </a:moveTo>
                  <a:cubicBezTo>
                    <a:pt x="123" y="0"/>
                    <a:pt x="123" y="0"/>
                    <a:pt x="123" y="0"/>
                  </a:cubicBezTo>
                  <a:cubicBezTo>
                    <a:pt x="123" y="69"/>
                    <a:pt x="123" y="69"/>
                    <a:pt x="123" y="69"/>
                  </a:cubicBezTo>
                  <a:cubicBezTo>
                    <a:pt x="360" y="69"/>
                    <a:pt x="360" y="69"/>
                    <a:pt x="360" y="69"/>
                  </a:cubicBezTo>
                  <a:cubicBezTo>
                    <a:pt x="384" y="69"/>
                    <a:pt x="403" y="88"/>
                    <a:pt x="403" y="112"/>
                  </a:cubicBezTo>
                  <a:cubicBezTo>
                    <a:pt x="403" y="136"/>
                    <a:pt x="384" y="156"/>
                    <a:pt x="360" y="156"/>
                  </a:cubicBezTo>
                  <a:cubicBezTo>
                    <a:pt x="0" y="156"/>
                    <a:pt x="0" y="156"/>
                    <a:pt x="0" y="156"/>
                  </a:cubicBezTo>
                  <a:cubicBezTo>
                    <a:pt x="0" y="224"/>
                    <a:pt x="0" y="224"/>
                    <a:pt x="0" y="224"/>
                  </a:cubicBezTo>
                  <a:cubicBezTo>
                    <a:pt x="360" y="224"/>
                    <a:pt x="360" y="224"/>
                    <a:pt x="360" y="224"/>
                  </a:cubicBezTo>
                  <a:cubicBezTo>
                    <a:pt x="421" y="224"/>
                    <a:pt x="471" y="174"/>
                    <a:pt x="471" y="112"/>
                  </a:cubicBezTo>
                  <a:cubicBezTo>
                    <a:pt x="471" y="51"/>
                    <a:pt x="421" y="0"/>
                    <a:pt x="360"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p:nvGrpSpPr>
        <p:grpSpPr>
          <a:xfrm>
            <a:off x="3939908" y="4919570"/>
            <a:ext cx="2627101" cy="1394187"/>
            <a:chOff x="3822700" y="3121026"/>
            <a:chExt cx="2767013" cy="1468437"/>
          </a:xfrm>
        </p:grpSpPr>
        <p:sp>
          <p:nvSpPr>
            <p:cNvPr id="24" name="Freeform 8"/>
            <p:cNvSpPr>
              <a:spLocks/>
            </p:cNvSpPr>
            <p:nvPr/>
          </p:nvSpPr>
          <p:spPr bwMode="auto">
            <a:xfrm>
              <a:off x="3822700" y="3357563"/>
              <a:ext cx="2767013" cy="123190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lnTo>
                    <a:pt x="504" y="22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1"/>
            <p:cNvSpPr>
              <a:spLocks/>
            </p:cNvSpPr>
            <p:nvPr/>
          </p:nvSpPr>
          <p:spPr bwMode="auto">
            <a:xfrm>
              <a:off x="5776913" y="3121026"/>
              <a:ext cx="461963" cy="846138"/>
            </a:xfrm>
            <a:custGeom>
              <a:avLst/>
              <a:gdLst>
                <a:gd name="T0" fmla="*/ 291 w 291"/>
                <a:gd name="T1" fmla="*/ 267 h 533"/>
                <a:gd name="T2" fmla="*/ 0 w 291"/>
                <a:gd name="T3" fmla="*/ 533 h 533"/>
                <a:gd name="T4" fmla="*/ 0 w 291"/>
                <a:gd name="T5" fmla="*/ 267 h 533"/>
                <a:gd name="T6" fmla="*/ 0 w 291"/>
                <a:gd name="T7" fmla="*/ 0 h 533"/>
                <a:gd name="T8" fmla="*/ 291 w 291"/>
                <a:gd name="T9" fmla="*/ 267 h 533"/>
              </a:gdLst>
              <a:ahLst/>
              <a:cxnLst>
                <a:cxn ang="0">
                  <a:pos x="T0" y="T1"/>
                </a:cxn>
                <a:cxn ang="0">
                  <a:pos x="T2" y="T3"/>
                </a:cxn>
                <a:cxn ang="0">
                  <a:pos x="T4" y="T5"/>
                </a:cxn>
                <a:cxn ang="0">
                  <a:pos x="T6" y="T7"/>
                </a:cxn>
                <a:cxn ang="0">
                  <a:pos x="T8" y="T9"/>
                </a:cxn>
              </a:cxnLst>
              <a:rect l="0" t="0" r="r" b="b"/>
              <a:pathLst>
                <a:path w="291" h="533">
                  <a:moveTo>
                    <a:pt x="291" y="267"/>
                  </a:moveTo>
                  <a:lnTo>
                    <a:pt x="0" y="533"/>
                  </a:lnTo>
                  <a:lnTo>
                    <a:pt x="0" y="267"/>
                  </a:lnTo>
                  <a:lnTo>
                    <a:pt x="0" y="0"/>
                  </a:lnTo>
                  <a:lnTo>
                    <a:pt x="291" y="2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4" name="Group 33"/>
          <p:cNvGrpSpPr/>
          <p:nvPr/>
        </p:nvGrpSpPr>
        <p:grpSpPr>
          <a:xfrm>
            <a:off x="3037765" y="2380012"/>
            <a:ext cx="1572943" cy="174085"/>
            <a:chOff x="3037765" y="2380012"/>
            <a:chExt cx="1572943" cy="174085"/>
          </a:xfrm>
        </p:grpSpPr>
        <p:cxnSp>
          <p:nvCxnSpPr>
            <p:cNvPr id="31" name="Straight Connector 30"/>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436623" y="2380012"/>
              <a:ext cx="174085" cy="1740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Inhaltsplatzhalter 4"/>
          <p:cNvSpPr txBox="1">
            <a:spLocks/>
          </p:cNvSpPr>
          <p:nvPr/>
        </p:nvSpPr>
        <p:spPr>
          <a:xfrm>
            <a:off x="508001" y="2265240"/>
            <a:ext cx="2379623"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600" b="1" dirty="0" smtClean="0">
                <a:solidFill>
                  <a:schemeClr val="accent1"/>
                </a:solidFill>
                <a:latin typeface="+mj-lt"/>
              </a:rPr>
              <a:t>落</a:t>
            </a:r>
            <a:r>
              <a:rPr lang="zh-CN" altLang="en-US" sz="1600" b="1" dirty="0">
                <a:solidFill>
                  <a:schemeClr val="accent1"/>
                </a:solidFill>
                <a:latin typeface="+mj-lt"/>
              </a:rPr>
              <a:t>葬</a:t>
            </a:r>
            <a:r>
              <a:rPr lang="en-US" sz="1400" b="1" dirty="0">
                <a:solidFill>
                  <a:schemeClr val="accent1"/>
                </a:solidFill>
                <a:latin typeface="+mj-lt"/>
              </a:rPr>
              <a:t/>
            </a:r>
            <a:br>
              <a:rPr lang="en-US" sz="1400" b="1" dirty="0">
                <a:solidFill>
                  <a:schemeClr val="accent1"/>
                </a:solidFill>
                <a:latin typeface="+mj-lt"/>
              </a:rPr>
            </a:br>
            <a:r>
              <a:rPr lang="en-US" sz="1100" dirty="0">
                <a:solidFill>
                  <a:schemeClr val="bg1">
                    <a:lumMod val="50000"/>
                  </a:schemeClr>
                </a:solidFill>
                <a:latin typeface="+mn-lt"/>
              </a:rPr>
              <a:t>.</a:t>
            </a:r>
          </a:p>
        </p:txBody>
      </p:sp>
      <p:grpSp>
        <p:nvGrpSpPr>
          <p:cNvPr id="37" name="Group 36"/>
          <p:cNvGrpSpPr/>
          <p:nvPr/>
        </p:nvGrpSpPr>
        <p:grpSpPr>
          <a:xfrm>
            <a:off x="3037765" y="4037275"/>
            <a:ext cx="1572943" cy="174085"/>
            <a:chOff x="3037765" y="2380012"/>
            <a:chExt cx="1572943" cy="174085"/>
          </a:xfrm>
        </p:grpSpPr>
        <p:cxnSp>
          <p:nvCxnSpPr>
            <p:cNvPr id="39" name="Straight Connector 38"/>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436623" y="2380012"/>
              <a:ext cx="174085" cy="1740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Inhaltsplatzhalter 4"/>
          <p:cNvSpPr txBox="1">
            <a:spLocks/>
          </p:cNvSpPr>
          <p:nvPr/>
        </p:nvSpPr>
        <p:spPr>
          <a:xfrm>
            <a:off x="508001" y="3922503"/>
            <a:ext cx="2379623"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600" b="1" dirty="0" smtClean="0">
                <a:solidFill>
                  <a:schemeClr val="accent3"/>
                </a:solidFill>
                <a:latin typeface="+mj-lt"/>
              </a:rPr>
              <a:t>镇审核</a:t>
            </a:r>
            <a:r>
              <a:rPr lang="en-US" sz="1400" b="1" dirty="0">
                <a:solidFill>
                  <a:schemeClr val="accent1"/>
                </a:solidFill>
                <a:latin typeface="+mj-lt"/>
              </a:rPr>
              <a:t/>
            </a:r>
            <a:br>
              <a:rPr lang="en-US" sz="1400" b="1" dirty="0">
                <a:solidFill>
                  <a:schemeClr val="accent1"/>
                </a:solidFill>
                <a:latin typeface="+mj-lt"/>
              </a:rPr>
            </a:br>
            <a:r>
              <a:rPr lang="en-US" sz="1100" dirty="0">
                <a:solidFill>
                  <a:schemeClr val="bg1">
                    <a:lumMod val="50000"/>
                  </a:schemeClr>
                </a:solidFill>
                <a:latin typeface="+mn-lt"/>
              </a:rPr>
              <a:t>.</a:t>
            </a:r>
          </a:p>
        </p:txBody>
      </p:sp>
      <p:grpSp>
        <p:nvGrpSpPr>
          <p:cNvPr id="42" name="Group 41"/>
          <p:cNvGrpSpPr/>
          <p:nvPr/>
        </p:nvGrpSpPr>
        <p:grpSpPr>
          <a:xfrm>
            <a:off x="3037765" y="5629946"/>
            <a:ext cx="1572943" cy="174085"/>
            <a:chOff x="3037765" y="2380012"/>
            <a:chExt cx="1572943" cy="174085"/>
          </a:xfrm>
        </p:grpSpPr>
        <p:cxnSp>
          <p:nvCxnSpPr>
            <p:cNvPr id="44" name="Straight Connector 43"/>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4436623" y="2380012"/>
              <a:ext cx="174085" cy="1740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Inhaltsplatzhalter 4"/>
          <p:cNvSpPr txBox="1">
            <a:spLocks/>
          </p:cNvSpPr>
          <p:nvPr/>
        </p:nvSpPr>
        <p:spPr>
          <a:xfrm>
            <a:off x="508001" y="5515174"/>
            <a:ext cx="2379623" cy="4154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zh-CN" altLang="en-US" sz="1600" b="1" dirty="0" smtClean="0">
                <a:solidFill>
                  <a:schemeClr val="accent4"/>
                </a:solidFill>
                <a:latin typeface="+mj-lt"/>
              </a:rPr>
              <a:t>申请</a:t>
            </a:r>
            <a:r>
              <a:rPr lang="en-US" sz="1400" b="1" dirty="0">
                <a:solidFill>
                  <a:schemeClr val="accent1"/>
                </a:solidFill>
                <a:latin typeface="+mj-lt"/>
              </a:rPr>
              <a:t/>
            </a:r>
            <a:br>
              <a:rPr lang="en-US" sz="1400" b="1" dirty="0">
                <a:solidFill>
                  <a:schemeClr val="accent1"/>
                </a:solidFill>
                <a:latin typeface="+mj-lt"/>
              </a:rPr>
            </a:br>
            <a:r>
              <a:rPr lang="en-US" sz="1100" dirty="0">
                <a:solidFill>
                  <a:schemeClr val="bg1">
                    <a:lumMod val="50000"/>
                  </a:schemeClr>
                </a:solidFill>
                <a:latin typeface="+mn-lt"/>
              </a:rPr>
              <a:t>.</a:t>
            </a:r>
          </a:p>
        </p:txBody>
      </p:sp>
      <p:grpSp>
        <p:nvGrpSpPr>
          <p:cNvPr id="47" name="Group 46"/>
          <p:cNvGrpSpPr/>
          <p:nvPr/>
        </p:nvGrpSpPr>
        <p:grpSpPr>
          <a:xfrm flipH="1">
            <a:off x="7563111" y="3176395"/>
            <a:ext cx="1572943" cy="174085"/>
            <a:chOff x="3037765" y="2380012"/>
            <a:chExt cx="1572943" cy="174085"/>
          </a:xfrm>
        </p:grpSpPr>
        <p:cxnSp>
          <p:nvCxnSpPr>
            <p:cNvPr id="49" name="Straight Connector 48"/>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436623" y="2380012"/>
              <a:ext cx="174085" cy="1740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Inhaltsplatzhalter 4"/>
          <p:cNvSpPr txBox="1">
            <a:spLocks/>
          </p:cNvSpPr>
          <p:nvPr/>
        </p:nvSpPr>
        <p:spPr>
          <a:xfrm flipH="1">
            <a:off x="9286195" y="3146261"/>
            <a:ext cx="2379623"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smtClean="0">
                <a:solidFill>
                  <a:schemeClr val="accent2"/>
                </a:solidFill>
                <a:latin typeface="+mj-lt"/>
              </a:rPr>
              <a:t>园区分配墓穴</a:t>
            </a:r>
            <a:endParaRPr lang="en-US" sz="1100" dirty="0">
              <a:solidFill>
                <a:schemeClr val="bg1">
                  <a:lumMod val="50000"/>
                </a:schemeClr>
              </a:solidFill>
              <a:latin typeface="+mn-lt"/>
            </a:endParaRPr>
          </a:p>
        </p:txBody>
      </p:sp>
      <p:grpSp>
        <p:nvGrpSpPr>
          <p:cNvPr id="52" name="Group 51"/>
          <p:cNvGrpSpPr/>
          <p:nvPr/>
        </p:nvGrpSpPr>
        <p:grpSpPr>
          <a:xfrm flipH="1">
            <a:off x="7563111" y="4814382"/>
            <a:ext cx="1572943" cy="174085"/>
            <a:chOff x="3037765" y="2380012"/>
            <a:chExt cx="1572943" cy="174085"/>
          </a:xfrm>
        </p:grpSpPr>
        <p:cxnSp>
          <p:nvCxnSpPr>
            <p:cNvPr id="54" name="Straight Connector 53"/>
            <p:cNvCxnSpPr/>
            <p:nvPr/>
          </p:nvCxnSpPr>
          <p:spPr>
            <a:xfrm flipH="1">
              <a:off x="3037765" y="2467054"/>
              <a:ext cx="1485900" cy="0"/>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436623" y="2380012"/>
              <a:ext cx="174085" cy="1740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Inhaltsplatzhalter 4"/>
          <p:cNvSpPr txBox="1">
            <a:spLocks/>
          </p:cNvSpPr>
          <p:nvPr/>
        </p:nvSpPr>
        <p:spPr>
          <a:xfrm flipH="1">
            <a:off x="9286195" y="4784248"/>
            <a:ext cx="2379623"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smtClean="0">
                <a:solidFill>
                  <a:schemeClr val="accent4"/>
                </a:solidFill>
                <a:latin typeface="+mj-lt"/>
              </a:rPr>
              <a:t>村里录入系统并审核</a:t>
            </a:r>
            <a:endParaRPr lang="en-US" sz="1100" dirty="0">
              <a:solidFill>
                <a:schemeClr val="bg1">
                  <a:lumMod val="50000"/>
                </a:schemeClr>
              </a:solidFill>
              <a:latin typeface="+mn-lt"/>
            </a:endParaRPr>
          </a:p>
        </p:txBody>
      </p:sp>
      <p:grpSp>
        <p:nvGrpSpPr>
          <p:cNvPr id="56" name="Group 55"/>
          <p:cNvGrpSpPr/>
          <p:nvPr/>
        </p:nvGrpSpPr>
        <p:grpSpPr>
          <a:xfrm>
            <a:off x="6718988" y="5811639"/>
            <a:ext cx="460375" cy="550863"/>
            <a:chOff x="742950" y="3462338"/>
            <a:chExt cx="460375" cy="550863"/>
          </a:xfrm>
          <a:solidFill>
            <a:schemeClr val="accent5"/>
          </a:solidFill>
        </p:grpSpPr>
        <p:sp>
          <p:nvSpPr>
            <p:cNvPr id="57" name="Freeform 270"/>
            <p:cNvSpPr>
              <a:spLocks noEditPoints="1"/>
            </p:cNvSpPr>
            <p:nvPr/>
          </p:nvSpPr>
          <p:spPr bwMode="auto">
            <a:xfrm>
              <a:off x="895350" y="3562350"/>
              <a:ext cx="307975" cy="285750"/>
            </a:xfrm>
            <a:custGeom>
              <a:avLst/>
              <a:gdLst>
                <a:gd name="T0" fmla="*/ 262 w 1941"/>
                <a:gd name="T1" fmla="*/ 144 h 1805"/>
                <a:gd name="T2" fmla="*/ 208 w 1941"/>
                <a:gd name="T3" fmla="*/ 166 h 1805"/>
                <a:gd name="T4" fmla="*/ 167 w 1941"/>
                <a:gd name="T5" fmla="*/ 207 h 1805"/>
                <a:gd name="T6" fmla="*/ 143 w 1941"/>
                <a:gd name="T7" fmla="*/ 262 h 1805"/>
                <a:gd name="T8" fmla="*/ 140 w 1941"/>
                <a:gd name="T9" fmla="*/ 1118 h 1805"/>
                <a:gd name="T10" fmla="*/ 153 w 1941"/>
                <a:gd name="T11" fmla="*/ 1177 h 1805"/>
                <a:gd name="T12" fmla="*/ 186 w 1941"/>
                <a:gd name="T13" fmla="*/ 1226 h 1805"/>
                <a:gd name="T14" fmla="*/ 233 w 1941"/>
                <a:gd name="T15" fmla="*/ 1258 h 1805"/>
                <a:gd name="T16" fmla="*/ 294 w 1941"/>
                <a:gd name="T17" fmla="*/ 1270 h 1805"/>
                <a:gd name="T18" fmla="*/ 468 w 1941"/>
                <a:gd name="T19" fmla="*/ 1270 h 1805"/>
                <a:gd name="T20" fmla="*/ 504 w 1941"/>
                <a:gd name="T21" fmla="*/ 1280 h 1805"/>
                <a:gd name="T22" fmla="*/ 529 w 1941"/>
                <a:gd name="T23" fmla="*/ 1305 h 1805"/>
                <a:gd name="T24" fmla="*/ 538 w 1941"/>
                <a:gd name="T25" fmla="*/ 1341 h 1805"/>
                <a:gd name="T26" fmla="*/ 831 w 1941"/>
                <a:gd name="T27" fmla="*/ 1290 h 1805"/>
                <a:gd name="T28" fmla="*/ 862 w 1941"/>
                <a:gd name="T29" fmla="*/ 1273 h 1805"/>
                <a:gd name="T30" fmla="*/ 1646 w 1941"/>
                <a:gd name="T31" fmla="*/ 1270 h 1805"/>
                <a:gd name="T32" fmla="*/ 1706 w 1941"/>
                <a:gd name="T33" fmla="*/ 1258 h 1805"/>
                <a:gd name="T34" fmla="*/ 1754 w 1941"/>
                <a:gd name="T35" fmla="*/ 1226 h 1805"/>
                <a:gd name="T36" fmla="*/ 1787 w 1941"/>
                <a:gd name="T37" fmla="*/ 1177 h 1805"/>
                <a:gd name="T38" fmla="*/ 1799 w 1941"/>
                <a:gd name="T39" fmla="*/ 1118 h 1805"/>
                <a:gd name="T40" fmla="*/ 1796 w 1941"/>
                <a:gd name="T41" fmla="*/ 262 h 1805"/>
                <a:gd name="T42" fmla="*/ 1773 w 1941"/>
                <a:gd name="T43" fmla="*/ 207 h 1805"/>
                <a:gd name="T44" fmla="*/ 1732 w 1941"/>
                <a:gd name="T45" fmla="*/ 166 h 1805"/>
                <a:gd name="T46" fmla="*/ 1677 w 1941"/>
                <a:gd name="T47" fmla="*/ 144 h 1805"/>
                <a:gd name="T48" fmla="*/ 294 w 1941"/>
                <a:gd name="T49" fmla="*/ 141 h 1805"/>
                <a:gd name="T50" fmla="*/ 1647 w 1941"/>
                <a:gd name="T51" fmla="*/ 0 h 1805"/>
                <a:gd name="T52" fmla="*/ 1732 w 1941"/>
                <a:gd name="T53" fmla="*/ 13 h 1805"/>
                <a:gd name="T54" fmla="*/ 1807 w 1941"/>
                <a:gd name="T55" fmla="*/ 47 h 1805"/>
                <a:gd name="T56" fmla="*/ 1869 w 1941"/>
                <a:gd name="T57" fmla="*/ 100 h 1805"/>
                <a:gd name="T58" fmla="*/ 1913 w 1941"/>
                <a:gd name="T59" fmla="*/ 169 h 1805"/>
                <a:gd name="T60" fmla="*/ 1938 w 1941"/>
                <a:gd name="T61" fmla="*/ 250 h 1805"/>
                <a:gd name="T62" fmla="*/ 1941 w 1941"/>
                <a:gd name="T63" fmla="*/ 1118 h 1805"/>
                <a:gd name="T64" fmla="*/ 1928 w 1941"/>
                <a:gd name="T65" fmla="*/ 1203 h 1805"/>
                <a:gd name="T66" fmla="*/ 1893 w 1941"/>
                <a:gd name="T67" fmla="*/ 1277 h 1805"/>
                <a:gd name="T68" fmla="*/ 1840 w 1941"/>
                <a:gd name="T69" fmla="*/ 1339 h 1805"/>
                <a:gd name="T70" fmla="*/ 1771 w 1941"/>
                <a:gd name="T71" fmla="*/ 1384 h 1805"/>
                <a:gd name="T72" fmla="*/ 1691 w 1941"/>
                <a:gd name="T73" fmla="*/ 1407 h 1805"/>
                <a:gd name="T74" fmla="*/ 908 w 1941"/>
                <a:gd name="T75" fmla="*/ 1410 h 1805"/>
                <a:gd name="T76" fmla="*/ 502 w 1941"/>
                <a:gd name="T77" fmla="*/ 1796 h 1805"/>
                <a:gd name="T78" fmla="*/ 468 w 1941"/>
                <a:gd name="T79" fmla="*/ 1805 h 1805"/>
                <a:gd name="T80" fmla="*/ 440 w 1941"/>
                <a:gd name="T81" fmla="*/ 1799 h 1805"/>
                <a:gd name="T82" fmla="*/ 414 w 1941"/>
                <a:gd name="T83" fmla="*/ 1780 h 1805"/>
                <a:gd name="T84" fmla="*/ 400 w 1941"/>
                <a:gd name="T85" fmla="*/ 1751 h 1805"/>
                <a:gd name="T86" fmla="*/ 398 w 1941"/>
                <a:gd name="T87" fmla="*/ 1410 h 1805"/>
                <a:gd name="T88" fmla="*/ 250 w 1941"/>
                <a:gd name="T89" fmla="*/ 1407 h 1805"/>
                <a:gd name="T90" fmla="*/ 170 w 1941"/>
                <a:gd name="T91" fmla="*/ 1384 h 1805"/>
                <a:gd name="T92" fmla="*/ 101 w 1941"/>
                <a:gd name="T93" fmla="*/ 1339 h 1805"/>
                <a:gd name="T94" fmla="*/ 47 w 1941"/>
                <a:gd name="T95" fmla="*/ 1277 h 1805"/>
                <a:gd name="T96" fmla="*/ 13 w 1941"/>
                <a:gd name="T97" fmla="*/ 1203 h 1805"/>
                <a:gd name="T98" fmla="*/ 0 w 1941"/>
                <a:gd name="T99" fmla="*/ 1118 h 1805"/>
                <a:gd name="T100" fmla="*/ 4 w 1941"/>
                <a:gd name="T101" fmla="*/ 250 h 1805"/>
                <a:gd name="T102" fmla="*/ 28 w 1941"/>
                <a:gd name="T103" fmla="*/ 169 h 1805"/>
                <a:gd name="T104" fmla="*/ 72 w 1941"/>
                <a:gd name="T105" fmla="*/ 100 h 1805"/>
                <a:gd name="T106" fmla="*/ 134 w 1941"/>
                <a:gd name="T107" fmla="*/ 47 h 1805"/>
                <a:gd name="T108" fmla="*/ 209 w 1941"/>
                <a:gd name="T109" fmla="*/ 13 h 1805"/>
                <a:gd name="T110" fmla="*/ 294 w 1941"/>
                <a:gd name="T111" fmla="*/ 0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1" h="1805">
                  <a:moveTo>
                    <a:pt x="294" y="141"/>
                  </a:moveTo>
                  <a:lnTo>
                    <a:pt x="262" y="144"/>
                  </a:lnTo>
                  <a:lnTo>
                    <a:pt x="233" y="152"/>
                  </a:lnTo>
                  <a:lnTo>
                    <a:pt x="208" y="166"/>
                  </a:lnTo>
                  <a:lnTo>
                    <a:pt x="186" y="185"/>
                  </a:lnTo>
                  <a:lnTo>
                    <a:pt x="167" y="207"/>
                  </a:lnTo>
                  <a:lnTo>
                    <a:pt x="153" y="234"/>
                  </a:lnTo>
                  <a:lnTo>
                    <a:pt x="143" y="262"/>
                  </a:lnTo>
                  <a:lnTo>
                    <a:pt x="140" y="293"/>
                  </a:lnTo>
                  <a:lnTo>
                    <a:pt x="140" y="1118"/>
                  </a:lnTo>
                  <a:lnTo>
                    <a:pt x="143" y="1149"/>
                  </a:lnTo>
                  <a:lnTo>
                    <a:pt x="153" y="1177"/>
                  </a:lnTo>
                  <a:lnTo>
                    <a:pt x="167" y="1203"/>
                  </a:lnTo>
                  <a:lnTo>
                    <a:pt x="186" y="1226"/>
                  </a:lnTo>
                  <a:lnTo>
                    <a:pt x="208" y="1244"/>
                  </a:lnTo>
                  <a:lnTo>
                    <a:pt x="233" y="1258"/>
                  </a:lnTo>
                  <a:lnTo>
                    <a:pt x="262" y="1267"/>
                  </a:lnTo>
                  <a:lnTo>
                    <a:pt x="294" y="1270"/>
                  </a:lnTo>
                  <a:lnTo>
                    <a:pt x="294" y="1270"/>
                  </a:lnTo>
                  <a:lnTo>
                    <a:pt x="468" y="1270"/>
                  </a:lnTo>
                  <a:lnTo>
                    <a:pt x="487" y="1274"/>
                  </a:lnTo>
                  <a:lnTo>
                    <a:pt x="504" y="1280"/>
                  </a:lnTo>
                  <a:lnTo>
                    <a:pt x="517" y="1292"/>
                  </a:lnTo>
                  <a:lnTo>
                    <a:pt x="529" y="1305"/>
                  </a:lnTo>
                  <a:lnTo>
                    <a:pt x="535" y="1322"/>
                  </a:lnTo>
                  <a:lnTo>
                    <a:pt x="538" y="1341"/>
                  </a:lnTo>
                  <a:lnTo>
                    <a:pt x="538" y="1571"/>
                  </a:lnTo>
                  <a:lnTo>
                    <a:pt x="831" y="1290"/>
                  </a:lnTo>
                  <a:lnTo>
                    <a:pt x="846" y="1279"/>
                  </a:lnTo>
                  <a:lnTo>
                    <a:pt x="862" y="1273"/>
                  </a:lnTo>
                  <a:lnTo>
                    <a:pt x="880" y="1270"/>
                  </a:lnTo>
                  <a:lnTo>
                    <a:pt x="1646" y="1270"/>
                  </a:lnTo>
                  <a:lnTo>
                    <a:pt x="1677" y="1267"/>
                  </a:lnTo>
                  <a:lnTo>
                    <a:pt x="1706" y="1258"/>
                  </a:lnTo>
                  <a:lnTo>
                    <a:pt x="1732" y="1244"/>
                  </a:lnTo>
                  <a:lnTo>
                    <a:pt x="1754" y="1226"/>
                  </a:lnTo>
                  <a:lnTo>
                    <a:pt x="1773" y="1203"/>
                  </a:lnTo>
                  <a:lnTo>
                    <a:pt x="1787" y="1177"/>
                  </a:lnTo>
                  <a:lnTo>
                    <a:pt x="1796" y="1149"/>
                  </a:lnTo>
                  <a:lnTo>
                    <a:pt x="1799" y="1118"/>
                  </a:lnTo>
                  <a:lnTo>
                    <a:pt x="1799" y="293"/>
                  </a:lnTo>
                  <a:lnTo>
                    <a:pt x="1796" y="262"/>
                  </a:lnTo>
                  <a:lnTo>
                    <a:pt x="1787" y="234"/>
                  </a:lnTo>
                  <a:lnTo>
                    <a:pt x="1773" y="207"/>
                  </a:lnTo>
                  <a:lnTo>
                    <a:pt x="1754" y="185"/>
                  </a:lnTo>
                  <a:lnTo>
                    <a:pt x="1732" y="166"/>
                  </a:lnTo>
                  <a:lnTo>
                    <a:pt x="1706" y="152"/>
                  </a:lnTo>
                  <a:lnTo>
                    <a:pt x="1677" y="144"/>
                  </a:lnTo>
                  <a:lnTo>
                    <a:pt x="1646" y="141"/>
                  </a:lnTo>
                  <a:lnTo>
                    <a:pt x="294" y="141"/>
                  </a:lnTo>
                  <a:close/>
                  <a:moveTo>
                    <a:pt x="294" y="0"/>
                  </a:moveTo>
                  <a:lnTo>
                    <a:pt x="1647" y="0"/>
                  </a:lnTo>
                  <a:lnTo>
                    <a:pt x="1691" y="3"/>
                  </a:lnTo>
                  <a:lnTo>
                    <a:pt x="1732" y="13"/>
                  </a:lnTo>
                  <a:lnTo>
                    <a:pt x="1771" y="27"/>
                  </a:lnTo>
                  <a:lnTo>
                    <a:pt x="1807" y="47"/>
                  </a:lnTo>
                  <a:lnTo>
                    <a:pt x="1840" y="72"/>
                  </a:lnTo>
                  <a:lnTo>
                    <a:pt x="1869" y="100"/>
                  </a:lnTo>
                  <a:lnTo>
                    <a:pt x="1893" y="133"/>
                  </a:lnTo>
                  <a:lnTo>
                    <a:pt x="1913" y="169"/>
                  </a:lnTo>
                  <a:lnTo>
                    <a:pt x="1928" y="208"/>
                  </a:lnTo>
                  <a:lnTo>
                    <a:pt x="1938" y="250"/>
                  </a:lnTo>
                  <a:lnTo>
                    <a:pt x="1941" y="293"/>
                  </a:lnTo>
                  <a:lnTo>
                    <a:pt x="1941" y="1118"/>
                  </a:lnTo>
                  <a:lnTo>
                    <a:pt x="1938" y="1161"/>
                  </a:lnTo>
                  <a:lnTo>
                    <a:pt x="1928" y="1203"/>
                  </a:lnTo>
                  <a:lnTo>
                    <a:pt x="1913" y="1241"/>
                  </a:lnTo>
                  <a:lnTo>
                    <a:pt x="1893" y="1277"/>
                  </a:lnTo>
                  <a:lnTo>
                    <a:pt x="1869" y="1310"/>
                  </a:lnTo>
                  <a:lnTo>
                    <a:pt x="1840" y="1339"/>
                  </a:lnTo>
                  <a:lnTo>
                    <a:pt x="1807" y="1363"/>
                  </a:lnTo>
                  <a:lnTo>
                    <a:pt x="1771" y="1384"/>
                  </a:lnTo>
                  <a:lnTo>
                    <a:pt x="1732" y="1398"/>
                  </a:lnTo>
                  <a:lnTo>
                    <a:pt x="1691" y="1407"/>
                  </a:lnTo>
                  <a:lnTo>
                    <a:pt x="1647" y="1410"/>
                  </a:lnTo>
                  <a:lnTo>
                    <a:pt x="908" y="1410"/>
                  </a:lnTo>
                  <a:lnTo>
                    <a:pt x="517" y="1785"/>
                  </a:lnTo>
                  <a:lnTo>
                    <a:pt x="502" y="1796"/>
                  </a:lnTo>
                  <a:lnTo>
                    <a:pt x="486" y="1803"/>
                  </a:lnTo>
                  <a:lnTo>
                    <a:pt x="468" y="1805"/>
                  </a:lnTo>
                  <a:lnTo>
                    <a:pt x="454" y="1804"/>
                  </a:lnTo>
                  <a:lnTo>
                    <a:pt x="440" y="1799"/>
                  </a:lnTo>
                  <a:lnTo>
                    <a:pt x="426" y="1791"/>
                  </a:lnTo>
                  <a:lnTo>
                    <a:pt x="414" y="1780"/>
                  </a:lnTo>
                  <a:lnTo>
                    <a:pt x="405" y="1767"/>
                  </a:lnTo>
                  <a:lnTo>
                    <a:pt x="400" y="1751"/>
                  </a:lnTo>
                  <a:lnTo>
                    <a:pt x="398" y="1735"/>
                  </a:lnTo>
                  <a:lnTo>
                    <a:pt x="398" y="1410"/>
                  </a:lnTo>
                  <a:lnTo>
                    <a:pt x="294" y="1410"/>
                  </a:lnTo>
                  <a:lnTo>
                    <a:pt x="250" y="1407"/>
                  </a:lnTo>
                  <a:lnTo>
                    <a:pt x="209" y="1398"/>
                  </a:lnTo>
                  <a:lnTo>
                    <a:pt x="170" y="1384"/>
                  </a:lnTo>
                  <a:lnTo>
                    <a:pt x="134" y="1363"/>
                  </a:lnTo>
                  <a:lnTo>
                    <a:pt x="101" y="1339"/>
                  </a:lnTo>
                  <a:lnTo>
                    <a:pt x="72" y="1310"/>
                  </a:lnTo>
                  <a:lnTo>
                    <a:pt x="47" y="1277"/>
                  </a:lnTo>
                  <a:lnTo>
                    <a:pt x="28" y="1241"/>
                  </a:lnTo>
                  <a:lnTo>
                    <a:pt x="13" y="1203"/>
                  </a:lnTo>
                  <a:lnTo>
                    <a:pt x="4" y="1161"/>
                  </a:lnTo>
                  <a:lnTo>
                    <a:pt x="0" y="1118"/>
                  </a:lnTo>
                  <a:lnTo>
                    <a:pt x="0" y="293"/>
                  </a:lnTo>
                  <a:lnTo>
                    <a:pt x="4" y="250"/>
                  </a:lnTo>
                  <a:lnTo>
                    <a:pt x="13" y="208"/>
                  </a:lnTo>
                  <a:lnTo>
                    <a:pt x="28" y="169"/>
                  </a:lnTo>
                  <a:lnTo>
                    <a:pt x="47" y="133"/>
                  </a:lnTo>
                  <a:lnTo>
                    <a:pt x="72" y="100"/>
                  </a:lnTo>
                  <a:lnTo>
                    <a:pt x="101" y="72"/>
                  </a:lnTo>
                  <a:lnTo>
                    <a:pt x="134" y="47"/>
                  </a:lnTo>
                  <a:lnTo>
                    <a:pt x="170" y="27"/>
                  </a:lnTo>
                  <a:lnTo>
                    <a:pt x="209" y="13"/>
                  </a:lnTo>
                  <a:lnTo>
                    <a:pt x="250" y="3"/>
                  </a:lnTo>
                  <a:lnTo>
                    <a:pt x="2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71"/>
            <p:cNvSpPr>
              <a:spLocks/>
            </p:cNvSpPr>
            <p:nvPr/>
          </p:nvSpPr>
          <p:spPr bwMode="auto">
            <a:xfrm>
              <a:off x="954088" y="3633788"/>
              <a:ext cx="182563" cy="22225"/>
            </a:xfrm>
            <a:custGeom>
              <a:avLst/>
              <a:gdLst>
                <a:gd name="T0" fmla="*/ 70 w 1151"/>
                <a:gd name="T1" fmla="*/ 0 h 139"/>
                <a:gd name="T2" fmla="*/ 1081 w 1151"/>
                <a:gd name="T3" fmla="*/ 0 h 139"/>
                <a:gd name="T4" fmla="*/ 1099 w 1151"/>
                <a:gd name="T5" fmla="*/ 2 h 139"/>
                <a:gd name="T6" fmla="*/ 1116 w 1151"/>
                <a:gd name="T7" fmla="*/ 9 h 139"/>
                <a:gd name="T8" fmla="*/ 1131 w 1151"/>
                <a:gd name="T9" fmla="*/ 20 h 139"/>
                <a:gd name="T10" fmla="*/ 1141 w 1151"/>
                <a:gd name="T11" fmla="*/ 33 h 139"/>
                <a:gd name="T12" fmla="*/ 1149 w 1151"/>
                <a:gd name="T13" fmla="*/ 50 h 139"/>
                <a:gd name="T14" fmla="*/ 1151 w 1151"/>
                <a:gd name="T15" fmla="*/ 69 h 139"/>
                <a:gd name="T16" fmla="*/ 1149 w 1151"/>
                <a:gd name="T17" fmla="*/ 88 h 139"/>
                <a:gd name="T18" fmla="*/ 1141 w 1151"/>
                <a:gd name="T19" fmla="*/ 104 h 139"/>
                <a:gd name="T20" fmla="*/ 1131 w 1151"/>
                <a:gd name="T21" fmla="*/ 119 h 139"/>
                <a:gd name="T22" fmla="*/ 1116 w 1151"/>
                <a:gd name="T23" fmla="*/ 130 h 139"/>
                <a:gd name="T24" fmla="*/ 1099 w 1151"/>
                <a:gd name="T25" fmla="*/ 137 h 139"/>
                <a:gd name="T26" fmla="*/ 1081 w 1151"/>
                <a:gd name="T27" fmla="*/ 139 h 139"/>
                <a:gd name="T28" fmla="*/ 70 w 1151"/>
                <a:gd name="T29" fmla="*/ 139 h 139"/>
                <a:gd name="T30" fmla="*/ 52 w 1151"/>
                <a:gd name="T31" fmla="*/ 137 h 139"/>
                <a:gd name="T32" fmla="*/ 35 w 1151"/>
                <a:gd name="T33" fmla="*/ 130 h 139"/>
                <a:gd name="T34" fmla="*/ 22 w 1151"/>
                <a:gd name="T35" fmla="*/ 119 h 139"/>
                <a:gd name="T36" fmla="*/ 10 w 1151"/>
                <a:gd name="T37" fmla="*/ 104 h 139"/>
                <a:gd name="T38" fmla="*/ 3 w 1151"/>
                <a:gd name="T39" fmla="*/ 88 h 139"/>
                <a:gd name="T40" fmla="*/ 0 w 1151"/>
                <a:gd name="T41" fmla="*/ 69 h 139"/>
                <a:gd name="T42" fmla="*/ 3 w 1151"/>
                <a:gd name="T43" fmla="*/ 50 h 139"/>
                <a:gd name="T44" fmla="*/ 10 w 1151"/>
                <a:gd name="T45" fmla="*/ 33 h 139"/>
                <a:gd name="T46" fmla="*/ 21 w 1151"/>
                <a:gd name="T47" fmla="*/ 20 h 139"/>
                <a:gd name="T48" fmla="*/ 35 w 1151"/>
                <a:gd name="T49" fmla="*/ 9 h 139"/>
                <a:gd name="T50" fmla="*/ 52 w 1151"/>
                <a:gd name="T51" fmla="*/ 2 h 139"/>
                <a:gd name="T52" fmla="*/ 70 w 1151"/>
                <a:gd name="T5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1" h="139">
                  <a:moveTo>
                    <a:pt x="70" y="0"/>
                  </a:moveTo>
                  <a:lnTo>
                    <a:pt x="1081" y="0"/>
                  </a:lnTo>
                  <a:lnTo>
                    <a:pt x="1099" y="2"/>
                  </a:lnTo>
                  <a:lnTo>
                    <a:pt x="1116" y="9"/>
                  </a:lnTo>
                  <a:lnTo>
                    <a:pt x="1131" y="20"/>
                  </a:lnTo>
                  <a:lnTo>
                    <a:pt x="1141" y="33"/>
                  </a:lnTo>
                  <a:lnTo>
                    <a:pt x="1149" y="50"/>
                  </a:lnTo>
                  <a:lnTo>
                    <a:pt x="1151" y="69"/>
                  </a:lnTo>
                  <a:lnTo>
                    <a:pt x="1149" y="88"/>
                  </a:lnTo>
                  <a:lnTo>
                    <a:pt x="1141" y="104"/>
                  </a:lnTo>
                  <a:lnTo>
                    <a:pt x="1131" y="119"/>
                  </a:lnTo>
                  <a:lnTo>
                    <a:pt x="1116" y="130"/>
                  </a:lnTo>
                  <a:lnTo>
                    <a:pt x="1099" y="137"/>
                  </a:lnTo>
                  <a:lnTo>
                    <a:pt x="1081" y="139"/>
                  </a:lnTo>
                  <a:lnTo>
                    <a:pt x="70" y="139"/>
                  </a:lnTo>
                  <a:lnTo>
                    <a:pt x="52" y="137"/>
                  </a:lnTo>
                  <a:lnTo>
                    <a:pt x="35" y="130"/>
                  </a:lnTo>
                  <a:lnTo>
                    <a:pt x="22" y="119"/>
                  </a:lnTo>
                  <a:lnTo>
                    <a:pt x="10" y="104"/>
                  </a:lnTo>
                  <a:lnTo>
                    <a:pt x="3" y="88"/>
                  </a:lnTo>
                  <a:lnTo>
                    <a:pt x="0" y="69"/>
                  </a:lnTo>
                  <a:lnTo>
                    <a:pt x="3" y="50"/>
                  </a:lnTo>
                  <a:lnTo>
                    <a:pt x="10" y="33"/>
                  </a:lnTo>
                  <a:lnTo>
                    <a:pt x="21" y="20"/>
                  </a:lnTo>
                  <a:lnTo>
                    <a:pt x="35" y="9"/>
                  </a:lnTo>
                  <a:lnTo>
                    <a:pt x="52"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72"/>
            <p:cNvSpPr>
              <a:spLocks/>
            </p:cNvSpPr>
            <p:nvPr/>
          </p:nvSpPr>
          <p:spPr bwMode="auto">
            <a:xfrm>
              <a:off x="954088" y="3694113"/>
              <a:ext cx="182563" cy="22225"/>
            </a:xfrm>
            <a:custGeom>
              <a:avLst/>
              <a:gdLst>
                <a:gd name="T0" fmla="*/ 70 w 1151"/>
                <a:gd name="T1" fmla="*/ 0 h 140"/>
                <a:gd name="T2" fmla="*/ 1081 w 1151"/>
                <a:gd name="T3" fmla="*/ 0 h 140"/>
                <a:gd name="T4" fmla="*/ 1099 w 1151"/>
                <a:gd name="T5" fmla="*/ 3 h 140"/>
                <a:gd name="T6" fmla="*/ 1116 w 1151"/>
                <a:gd name="T7" fmla="*/ 10 h 140"/>
                <a:gd name="T8" fmla="*/ 1131 w 1151"/>
                <a:gd name="T9" fmla="*/ 21 h 140"/>
                <a:gd name="T10" fmla="*/ 1141 w 1151"/>
                <a:gd name="T11" fmla="*/ 34 h 140"/>
                <a:gd name="T12" fmla="*/ 1149 w 1151"/>
                <a:gd name="T13" fmla="*/ 51 h 140"/>
                <a:gd name="T14" fmla="*/ 1151 w 1151"/>
                <a:gd name="T15" fmla="*/ 70 h 140"/>
                <a:gd name="T16" fmla="*/ 1149 w 1151"/>
                <a:gd name="T17" fmla="*/ 89 h 140"/>
                <a:gd name="T18" fmla="*/ 1141 w 1151"/>
                <a:gd name="T19" fmla="*/ 106 h 140"/>
                <a:gd name="T20" fmla="*/ 1131 w 1151"/>
                <a:gd name="T21" fmla="*/ 120 h 140"/>
                <a:gd name="T22" fmla="*/ 1116 w 1151"/>
                <a:gd name="T23" fmla="*/ 131 h 140"/>
                <a:gd name="T24" fmla="*/ 1099 w 1151"/>
                <a:gd name="T25" fmla="*/ 138 h 140"/>
                <a:gd name="T26" fmla="*/ 1081 w 1151"/>
                <a:gd name="T27" fmla="*/ 140 h 140"/>
                <a:gd name="T28" fmla="*/ 70 w 1151"/>
                <a:gd name="T29" fmla="*/ 140 h 140"/>
                <a:gd name="T30" fmla="*/ 52 w 1151"/>
                <a:gd name="T31" fmla="*/ 138 h 140"/>
                <a:gd name="T32" fmla="*/ 35 w 1151"/>
                <a:gd name="T33" fmla="*/ 131 h 140"/>
                <a:gd name="T34" fmla="*/ 21 w 1151"/>
                <a:gd name="T35" fmla="*/ 120 h 140"/>
                <a:gd name="T36" fmla="*/ 10 w 1151"/>
                <a:gd name="T37" fmla="*/ 106 h 140"/>
                <a:gd name="T38" fmla="*/ 3 w 1151"/>
                <a:gd name="T39" fmla="*/ 89 h 140"/>
                <a:gd name="T40" fmla="*/ 0 w 1151"/>
                <a:gd name="T41" fmla="*/ 70 h 140"/>
                <a:gd name="T42" fmla="*/ 3 w 1151"/>
                <a:gd name="T43" fmla="*/ 51 h 140"/>
                <a:gd name="T44" fmla="*/ 10 w 1151"/>
                <a:gd name="T45" fmla="*/ 34 h 140"/>
                <a:gd name="T46" fmla="*/ 21 w 1151"/>
                <a:gd name="T47" fmla="*/ 21 h 140"/>
                <a:gd name="T48" fmla="*/ 35 w 1151"/>
                <a:gd name="T49" fmla="*/ 10 h 140"/>
                <a:gd name="T50" fmla="*/ 52 w 1151"/>
                <a:gd name="T51" fmla="*/ 3 h 140"/>
                <a:gd name="T52" fmla="*/ 70 w 1151"/>
                <a:gd name="T5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1" h="140">
                  <a:moveTo>
                    <a:pt x="70" y="0"/>
                  </a:moveTo>
                  <a:lnTo>
                    <a:pt x="1081" y="0"/>
                  </a:lnTo>
                  <a:lnTo>
                    <a:pt x="1099" y="3"/>
                  </a:lnTo>
                  <a:lnTo>
                    <a:pt x="1116" y="10"/>
                  </a:lnTo>
                  <a:lnTo>
                    <a:pt x="1131" y="21"/>
                  </a:lnTo>
                  <a:lnTo>
                    <a:pt x="1141" y="34"/>
                  </a:lnTo>
                  <a:lnTo>
                    <a:pt x="1149" y="51"/>
                  </a:lnTo>
                  <a:lnTo>
                    <a:pt x="1151" y="70"/>
                  </a:lnTo>
                  <a:lnTo>
                    <a:pt x="1149" y="89"/>
                  </a:lnTo>
                  <a:lnTo>
                    <a:pt x="1141" y="106"/>
                  </a:lnTo>
                  <a:lnTo>
                    <a:pt x="1131" y="120"/>
                  </a:lnTo>
                  <a:lnTo>
                    <a:pt x="1116" y="131"/>
                  </a:lnTo>
                  <a:lnTo>
                    <a:pt x="1099" y="138"/>
                  </a:lnTo>
                  <a:lnTo>
                    <a:pt x="1081" y="140"/>
                  </a:lnTo>
                  <a:lnTo>
                    <a:pt x="70" y="140"/>
                  </a:lnTo>
                  <a:lnTo>
                    <a:pt x="52" y="138"/>
                  </a:lnTo>
                  <a:lnTo>
                    <a:pt x="35" y="131"/>
                  </a:lnTo>
                  <a:lnTo>
                    <a:pt x="21" y="120"/>
                  </a:lnTo>
                  <a:lnTo>
                    <a:pt x="10" y="106"/>
                  </a:lnTo>
                  <a:lnTo>
                    <a:pt x="3" y="89"/>
                  </a:lnTo>
                  <a:lnTo>
                    <a:pt x="0" y="70"/>
                  </a:lnTo>
                  <a:lnTo>
                    <a:pt x="3" y="51"/>
                  </a:lnTo>
                  <a:lnTo>
                    <a:pt x="10" y="34"/>
                  </a:lnTo>
                  <a:lnTo>
                    <a:pt x="21" y="21"/>
                  </a:lnTo>
                  <a:lnTo>
                    <a:pt x="35" y="10"/>
                  </a:lnTo>
                  <a:lnTo>
                    <a:pt x="52"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73"/>
            <p:cNvSpPr>
              <a:spLocks/>
            </p:cNvSpPr>
            <p:nvPr/>
          </p:nvSpPr>
          <p:spPr bwMode="auto">
            <a:xfrm>
              <a:off x="742950" y="3462338"/>
              <a:ext cx="342900" cy="550863"/>
            </a:xfrm>
            <a:custGeom>
              <a:avLst/>
              <a:gdLst>
                <a:gd name="T0" fmla="*/ 1903 w 2162"/>
                <a:gd name="T1" fmla="*/ 0 h 3477"/>
                <a:gd name="T2" fmla="*/ 1977 w 2162"/>
                <a:gd name="T3" fmla="*/ 12 h 3477"/>
                <a:gd name="T4" fmla="*/ 2044 w 2162"/>
                <a:gd name="T5" fmla="*/ 43 h 3477"/>
                <a:gd name="T6" fmla="*/ 2098 w 2162"/>
                <a:gd name="T7" fmla="*/ 89 h 3477"/>
                <a:gd name="T8" fmla="*/ 2137 w 2162"/>
                <a:gd name="T9" fmla="*/ 150 h 3477"/>
                <a:gd name="T10" fmla="*/ 2159 w 2162"/>
                <a:gd name="T11" fmla="*/ 220 h 3477"/>
                <a:gd name="T12" fmla="*/ 2162 w 2162"/>
                <a:gd name="T13" fmla="*/ 404 h 3477"/>
                <a:gd name="T14" fmla="*/ 2152 w 2162"/>
                <a:gd name="T15" fmla="*/ 440 h 3477"/>
                <a:gd name="T16" fmla="*/ 2127 w 2162"/>
                <a:gd name="T17" fmla="*/ 466 h 3477"/>
                <a:gd name="T18" fmla="*/ 2091 w 2162"/>
                <a:gd name="T19" fmla="*/ 475 h 3477"/>
                <a:gd name="T20" fmla="*/ 2056 w 2162"/>
                <a:gd name="T21" fmla="*/ 466 h 3477"/>
                <a:gd name="T22" fmla="*/ 2030 w 2162"/>
                <a:gd name="T23" fmla="*/ 440 h 3477"/>
                <a:gd name="T24" fmla="*/ 2021 w 2162"/>
                <a:gd name="T25" fmla="*/ 404 h 3477"/>
                <a:gd name="T26" fmla="*/ 2018 w 2162"/>
                <a:gd name="T27" fmla="*/ 232 h 3477"/>
                <a:gd name="T28" fmla="*/ 1995 w 2162"/>
                <a:gd name="T29" fmla="*/ 185 h 3477"/>
                <a:gd name="T30" fmla="*/ 1955 w 2162"/>
                <a:gd name="T31" fmla="*/ 154 h 3477"/>
                <a:gd name="T32" fmla="*/ 1903 w 2162"/>
                <a:gd name="T33" fmla="*/ 142 h 3477"/>
                <a:gd name="T34" fmla="*/ 230 w 2162"/>
                <a:gd name="T35" fmla="*/ 145 h 3477"/>
                <a:gd name="T36" fmla="*/ 184 w 2162"/>
                <a:gd name="T37" fmla="*/ 167 h 3477"/>
                <a:gd name="T38" fmla="*/ 153 w 2162"/>
                <a:gd name="T39" fmla="*/ 207 h 3477"/>
                <a:gd name="T40" fmla="*/ 140 w 2162"/>
                <a:gd name="T41" fmla="*/ 258 h 3477"/>
                <a:gd name="T42" fmla="*/ 143 w 2162"/>
                <a:gd name="T43" fmla="*/ 3246 h 3477"/>
                <a:gd name="T44" fmla="*/ 166 w 2162"/>
                <a:gd name="T45" fmla="*/ 3293 h 3477"/>
                <a:gd name="T46" fmla="*/ 205 w 2162"/>
                <a:gd name="T47" fmla="*/ 3324 h 3477"/>
                <a:gd name="T48" fmla="*/ 257 w 2162"/>
                <a:gd name="T49" fmla="*/ 3336 h 3477"/>
                <a:gd name="T50" fmla="*/ 1931 w 2162"/>
                <a:gd name="T51" fmla="*/ 3333 h 3477"/>
                <a:gd name="T52" fmla="*/ 1976 w 2162"/>
                <a:gd name="T53" fmla="*/ 3311 h 3477"/>
                <a:gd name="T54" fmla="*/ 2009 w 2162"/>
                <a:gd name="T55" fmla="*/ 3270 h 3477"/>
                <a:gd name="T56" fmla="*/ 2021 w 2162"/>
                <a:gd name="T57" fmla="*/ 3218 h 3477"/>
                <a:gd name="T58" fmla="*/ 2023 w 2162"/>
                <a:gd name="T59" fmla="*/ 2261 h 3477"/>
                <a:gd name="T60" fmla="*/ 2041 w 2162"/>
                <a:gd name="T61" fmla="*/ 2230 h 3477"/>
                <a:gd name="T62" fmla="*/ 2073 w 2162"/>
                <a:gd name="T63" fmla="*/ 2212 h 3477"/>
                <a:gd name="T64" fmla="*/ 2110 w 2162"/>
                <a:gd name="T65" fmla="*/ 2212 h 3477"/>
                <a:gd name="T66" fmla="*/ 2141 w 2162"/>
                <a:gd name="T67" fmla="*/ 2230 h 3477"/>
                <a:gd name="T68" fmla="*/ 2159 w 2162"/>
                <a:gd name="T69" fmla="*/ 2261 h 3477"/>
                <a:gd name="T70" fmla="*/ 2162 w 2162"/>
                <a:gd name="T71" fmla="*/ 3218 h 3477"/>
                <a:gd name="T72" fmla="*/ 2150 w 2162"/>
                <a:gd name="T73" fmla="*/ 3293 h 3477"/>
                <a:gd name="T74" fmla="*/ 2119 w 2162"/>
                <a:gd name="T75" fmla="*/ 3358 h 3477"/>
                <a:gd name="T76" fmla="*/ 2073 w 2162"/>
                <a:gd name="T77" fmla="*/ 3412 h 3477"/>
                <a:gd name="T78" fmla="*/ 2012 w 2162"/>
                <a:gd name="T79" fmla="*/ 3452 h 3477"/>
                <a:gd name="T80" fmla="*/ 1941 w 2162"/>
                <a:gd name="T81" fmla="*/ 3473 h 3477"/>
                <a:gd name="T82" fmla="*/ 257 w 2162"/>
                <a:gd name="T83" fmla="*/ 3477 h 3477"/>
                <a:gd name="T84" fmla="*/ 183 w 2162"/>
                <a:gd name="T85" fmla="*/ 3465 h 3477"/>
                <a:gd name="T86" fmla="*/ 118 w 2162"/>
                <a:gd name="T87" fmla="*/ 3434 h 3477"/>
                <a:gd name="T88" fmla="*/ 62 w 2162"/>
                <a:gd name="T89" fmla="*/ 3388 h 3477"/>
                <a:gd name="T90" fmla="*/ 23 w 2162"/>
                <a:gd name="T91" fmla="*/ 3327 h 3477"/>
                <a:gd name="T92" fmla="*/ 2 w 2162"/>
                <a:gd name="T93" fmla="*/ 3257 h 3477"/>
                <a:gd name="T94" fmla="*/ 0 w 2162"/>
                <a:gd name="T95" fmla="*/ 258 h 3477"/>
                <a:gd name="T96" fmla="*/ 11 w 2162"/>
                <a:gd name="T97" fmla="*/ 183 h 3477"/>
                <a:gd name="T98" fmla="*/ 41 w 2162"/>
                <a:gd name="T99" fmla="*/ 118 h 3477"/>
                <a:gd name="T100" fmla="*/ 88 w 2162"/>
                <a:gd name="T101" fmla="*/ 64 h 3477"/>
                <a:gd name="T102" fmla="*/ 148 w 2162"/>
                <a:gd name="T103" fmla="*/ 25 h 3477"/>
                <a:gd name="T104" fmla="*/ 219 w 2162"/>
                <a:gd name="T105" fmla="*/ 4 h 3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2" h="3477">
                  <a:moveTo>
                    <a:pt x="257" y="0"/>
                  </a:moveTo>
                  <a:lnTo>
                    <a:pt x="1903" y="0"/>
                  </a:lnTo>
                  <a:lnTo>
                    <a:pt x="1941" y="4"/>
                  </a:lnTo>
                  <a:lnTo>
                    <a:pt x="1977" y="12"/>
                  </a:lnTo>
                  <a:lnTo>
                    <a:pt x="2012" y="25"/>
                  </a:lnTo>
                  <a:lnTo>
                    <a:pt x="2044" y="43"/>
                  </a:lnTo>
                  <a:lnTo>
                    <a:pt x="2073" y="64"/>
                  </a:lnTo>
                  <a:lnTo>
                    <a:pt x="2098" y="89"/>
                  </a:lnTo>
                  <a:lnTo>
                    <a:pt x="2119" y="118"/>
                  </a:lnTo>
                  <a:lnTo>
                    <a:pt x="2137" y="150"/>
                  </a:lnTo>
                  <a:lnTo>
                    <a:pt x="2150" y="183"/>
                  </a:lnTo>
                  <a:lnTo>
                    <a:pt x="2159" y="220"/>
                  </a:lnTo>
                  <a:lnTo>
                    <a:pt x="2162" y="258"/>
                  </a:lnTo>
                  <a:lnTo>
                    <a:pt x="2162" y="404"/>
                  </a:lnTo>
                  <a:lnTo>
                    <a:pt x="2159" y="424"/>
                  </a:lnTo>
                  <a:lnTo>
                    <a:pt x="2152" y="440"/>
                  </a:lnTo>
                  <a:lnTo>
                    <a:pt x="2141" y="454"/>
                  </a:lnTo>
                  <a:lnTo>
                    <a:pt x="2127" y="466"/>
                  </a:lnTo>
                  <a:lnTo>
                    <a:pt x="2110" y="472"/>
                  </a:lnTo>
                  <a:lnTo>
                    <a:pt x="2091" y="475"/>
                  </a:lnTo>
                  <a:lnTo>
                    <a:pt x="2073" y="472"/>
                  </a:lnTo>
                  <a:lnTo>
                    <a:pt x="2056" y="466"/>
                  </a:lnTo>
                  <a:lnTo>
                    <a:pt x="2041" y="454"/>
                  </a:lnTo>
                  <a:lnTo>
                    <a:pt x="2030" y="440"/>
                  </a:lnTo>
                  <a:lnTo>
                    <a:pt x="2023" y="424"/>
                  </a:lnTo>
                  <a:lnTo>
                    <a:pt x="2021" y="404"/>
                  </a:lnTo>
                  <a:lnTo>
                    <a:pt x="2021" y="258"/>
                  </a:lnTo>
                  <a:lnTo>
                    <a:pt x="2018" y="232"/>
                  </a:lnTo>
                  <a:lnTo>
                    <a:pt x="2009" y="207"/>
                  </a:lnTo>
                  <a:lnTo>
                    <a:pt x="1995" y="185"/>
                  </a:lnTo>
                  <a:lnTo>
                    <a:pt x="1976" y="167"/>
                  </a:lnTo>
                  <a:lnTo>
                    <a:pt x="1955" y="154"/>
                  </a:lnTo>
                  <a:lnTo>
                    <a:pt x="1931" y="145"/>
                  </a:lnTo>
                  <a:lnTo>
                    <a:pt x="1903" y="142"/>
                  </a:lnTo>
                  <a:lnTo>
                    <a:pt x="257" y="142"/>
                  </a:lnTo>
                  <a:lnTo>
                    <a:pt x="230" y="145"/>
                  </a:lnTo>
                  <a:lnTo>
                    <a:pt x="205" y="154"/>
                  </a:lnTo>
                  <a:lnTo>
                    <a:pt x="184" y="167"/>
                  </a:lnTo>
                  <a:lnTo>
                    <a:pt x="166" y="185"/>
                  </a:lnTo>
                  <a:lnTo>
                    <a:pt x="153" y="207"/>
                  </a:lnTo>
                  <a:lnTo>
                    <a:pt x="143" y="231"/>
                  </a:lnTo>
                  <a:lnTo>
                    <a:pt x="140" y="258"/>
                  </a:lnTo>
                  <a:lnTo>
                    <a:pt x="140" y="3218"/>
                  </a:lnTo>
                  <a:lnTo>
                    <a:pt x="143" y="3246"/>
                  </a:lnTo>
                  <a:lnTo>
                    <a:pt x="153" y="3270"/>
                  </a:lnTo>
                  <a:lnTo>
                    <a:pt x="166" y="3293"/>
                  </a:lnTo>
                  <a:lnTo>
                    <a:pt x="184" y="3311"/>
                  </a:lnTo>
                  <a:lnTo>
                    <a:pt x="205" y="3324"/>
                  </a:lnTo>
                  <a:lnTo>
                    <a:pt x="230" y="3333"/>
                  </a:lnTo>
                  <a:lnTo>
                    <a:pt x="257" y="3336"/>
                  </a:lnTo>
                  <a:lnTo>
                    <a:pt x="1903" y="3336"/>
                  </a:lnTo>
                  <a:lnTo>
                    <a:pt x="1931" y="3333"/>
                  </a:lnTo>
                  <a:lnTo>
                    <a:pt x="1955" y="3324"/>
                  </a:lnTo>
                  <a:lnTo>
                    <a:pt x="1976" y="3311"/>
                  </a:lnTo>
                  <a:lnTo>
                    <a:pt x="1995" y="3293"/>
                  </a:lnTo>
                  <a:lnTo>
                    <a:pt x="2009" y="3270"/>
                  </a:lnTo>
                  <a:lnTo>
                    <a:pt x="2018" y="3246"/>
                  </a:lnTo>
                  <a:lnTo>
                    <a:pt x="2021" y="3218"/>
                  </a:lnTo>
                  <a:lnTo>
                    <a:pt x="2021" y="2280"/>
                  </a:lnTo>
                  <a:lnTo>
                    <a:pt x="2023" y="2261"/>
                  </a:lnTo>
                  <a:lnTo>
                    <a:pt x="2030" y="2244"/>
                  </a:lnTo>
                  <a:lnTo>
                    <a:pt x="2041" y="2230"/>
                  </a:lnTo>
                  <a:lnTo>
                    <a:pt x="2056" y="2219"/>
                  </a:lnTo>
                  <a:lnTo>
                    <a:pt x="2073" y="2212"/>
                  </a:lnTo>
                  <a:lnTo>
                    <a:pt x="2091" y="2209"/>
                  </a:lnTo>
                  <a:lnTo>
                    <a:pt x="2110" y="2212"/>
                  </a:lnTo>
                  <a:lnTo>
                    <a:pt x="2127" y="2219"/>
                  </a:lnTo>
                  <a:lnTo>
                    <a:pt x="2141" y="2230"/>
                  </a:lnTo>
                  <a:lnTo>
                    <a:pt x="2152" y="2244"/>
                  </a:lnTo>
                  <a:lnTo>
                    <a:pt x="2159" y="2261"/>
                  </a:lnTo>
                  <a:lnTo>
                    <a:pt x="2162" y="2280"/>
                  </a:lnTo>
                  <a:lnTo>
                    <a:pt x="2162" y="3218"/>
                  </a:lnTo>
                  <a:lnTo>
                    <a:pt x="2159" y="3257"/>
                  </a:lnTo>
                  <a:lnTo>
                    <a:pt x="2150" y="3293"/>
                  </a:lnTo>
                  <a:lnTo>
                    <a:pt x="2137" y="3326"/>
                  </a:lnTo>
                  <a:lnTo>
                    <a:pt x="2119" y="3358"/>
                  </a:lnTo>
                  <a:lnTo>
                    <a:pt x="2098" y="3387"/>
                  </a:lnTo>
                  <a:lnTo>
                    <a:pt x="2073" y="3412"/>
                  </a:lnTo>
                  <a:lnTo>
                    <a:pt x="2044" y="3434"/>
                  </a:lnTo>
                  <a:lnTo>
                    <a:pt x="2012" y="3452"/>
                  </a:lnTo>
                  <a:lnTo>
                    <a:pt x="1979" y="3465"/>
                  </a:lnTo>
                  <a:lnTo>
                    <a:pt x="1941" y="3473"/>
                  </a:lnTo>
                  <a:lnTo>
                    <a:pt x="1903" y="3477"/>
                  </a:lnTo>
                  <a:lnTo>
                    <a:pt x="257" y="3477"/>
                  </a:lnTo>
                  <a:lnTo>
                    <a:pt x="219" y="3473"/>
                  </a:lnTo>
                  <a:lnTo>
                    <a:pt x="183" y="3465"/>
                  </a:lnTo>
                  <a:lnTo>
                    <a:pt x="148" y="3452"/>
                  </a:lnTo>
                  <a:lnTo>
                    <a:pt x="118" y="3434"/>
                  </a:lnTo>
                  <a:lnTo>
                    <a:pt x="88" y="3413"/>
                  </a:lnTo>
                  <a:lnTo>
                    <a:pt x="62" y="3388"/>
                  </a:lnTo>
                  <a:lnTo>
                    <a:pt x="41" y="3359"/>
                  </a:lnTo>
                  <a:lnTo>
                    <a:pt x="23" y="3327"/>
                  </a:lnTo>
                  <a:lnTo>
                    <a:pt x="11" y="3294"/>
                  </a:lnTo>
                  <a:lnTo>
                    <a:pt x="2" y="3257"/>
                  </a:lnTo>
                  <a:lnTo>
                    <a:pt x="0" y="3218"/>
                  </a:lnTo>
                  <a:lnTo>
                    <a:pt x="0" y="258"/>
                  </a:lnTo>
                  <a:lnTo>
                    <a:pt x="2" y="220"/>
                  </a:lnTo>
                  <a:lnTo>
                    <a:pt x="11" y="183"/>
                  </a:lnTo>
                  <a:lnTo>
                    <a:pt x="23" y="150"/>
                  </a:lnTo>
                  <a:lnTo>
                    <a:pt x="41" y="118"/>
                  </a:lnTo>
                  <a:lnTo>
                    <a:pt x="62" y="89"/>
                  </a:lnTo>
                  <a:lnTo>
                    <a:pt x="88" y="64"/>
                  </a:lnTo>
                  <a:lnTo>
                    <a:pt x="118" y="43"/>
                  </a:lnTo>
                  <a:lnTo>
                    <a:pt x="148" y="25"/>
                  </a:lnTo>
                  <a:lnTo>
                    <a:pt x="183" y="12"/>
                  </a:lnTo>
                  <a:lnTo>
                    <a:pt x="219" y="4"/>
                  </a:lnTo>
                  <a:lnTo>
                    <a:pt x="2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74"/>
            <p:cNvSpPr>
              <a:spLocks/>
            </p:cNvSpPr>
            <p:nvPr/>
          </p:nvSpPr>
          <p:spPr bwMode="auto">
            <a:xfrm>
              <a:off x="869950" y="3924300"/>
              <a:ext cx="88900" cy="22225"/>
            </a:xfrm>
            <a:custGeom>
              <a:avLst/>
              <a:gdLst>
                <a:gd name="T0" fmla="*/ 70 w 562"/>
                <a:gd name="T1" fmla="*/ 0 h 140"/>
                <a:gd name="T2" fmla="*/ 492 w 562"/>
                <a:gd name="T3" fmla="*/ 0 h 140"/>
                <a:gd name="T4" fmla="*/ 510 w 562"/>
                <a:gd name="T5" fmla="*/ 3 h 140"/>
                <a:gd name="T6" fmla="*/ 527 w 562"/>
                <a:gd name="T7" fmla="*/ 9 h 140"/>
                <a:gd name="T8" fmla="*/ 542 w 562"/>
                <a:gd name="T9" fmla="*/ 21 h 140"/>
                <a:gd name="T10" fmla="*/ 553 w 562"/>
                <a:gd name="T11" fmla="*/ 35 h 140"/>
                <a:gd name="T12" fmla="*/ 560 w 562"/>
                <a:gd name="T13" fmla="*/ 52 h 140"/>
                <a:gd name="T14" fmla="*/ 562 w 562"/>
                <a:gd name="T15" fmla="*/ 71 h 140"/>
                <a:gd name="T16" fmla="*/ 560 w 562"/>
                <a:gd name="T17" fmla="*/ 89 h 140"/>
                <a:gd name="T18" fmla="*/ 553 w 562"/>
                <a:gd name="T19" fmla="*/ 106 h 140"/>
                <a:gd name="T20" fmla="*/ 542 w 562"/>
                <a:gd name="T21" fmla="*/ 120 h 140"/>
                <a:gd name="T22" fmla="*/ 527 w 562"/>
                <a:gd name="T23" fmla="*/ 131 h 140"/>
                <a:gd name="T24" fmla="*/ 510 w 562"/>
                <a:gd name="T25" fmla="*/ 138 h 140"/>
                <a:gd name="T26" fmla="*/ 492 w 562"/>
                <a:gd name="T27" fmla="*/ 140 h 140"/>
                <a:gd name="T28" fmla="*/ 70 w 562"/>
                <a:gd name="T29" fmla="*/ 140 h 140"/>
                <a:gd name="T30" fmla="*/ 51 w 562"/>
                <a:gd name="T31" fmla="*/ 138 h 140"/>
                <a:gd name="T32" fmla="*/ 34 w 562"/>
                <a:gd name="T33" fmla="*/ 131 h 140"/>
                <a:gd name="T34" fmla="*/ 20 w 562"/>
                <a:gd name="T35" fmla="*/ 120 h 140"/>
                <a:gd name="T36" fmla="*/ 9 w 562"/>
                <a:gd name="T37" fmla="*/ 106 h 140"/>
                <a:gd name="T38" fmla="*/ 2 w 562"/>
                <a:gd name="T39" fmla="*/ 89 h 140"/>
                <a:gd name="T40" fmla="*/ 0 w 562"/>
                <a:gd name="T41" fmla="*/ 71 h 140"/>
                <a:gd name="T42" fmla="*/ 2 w 562"/>
                <a:gd name="T43" fmla="*/ 52 h 140"/>
                <a:gd name="T44" fmla="*/ 9 w 562"/>
                <a:gd name="T45" fmla="*/ 35 h 140"/>
                <a:gd name="T46" fmla="*/ 20 w 562"/>
                <a:gd name="T47" fmla="*/ 21 h 140"/>
                <a:gd name="T48" fmla="*/ 34 w 562"/>
                <a:gd name="T49" fmla="*/ 9 h 140"/>
                <a:gd name="T50" fmla="*/ 51 w 562"/>
                <a:gd name="T51" fmla="*/ 3 h 140"/>
                <a:gd name="T52" fmla="*/ 70 w 562"/>
                <a:gd name="T5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2" h="140">
                  <a:moveTo>
                    <a:pt x="70" y="0"/>
                  </a:moveTo>
                  <a:lnTo>
                    <a:pt x="492" y="0"/>
                  </a:lnTo>
                  <a:lnTo>
                    <a:pt x="510" y="3"/>
                  </a:lnTo>
                  <a:lnTo>
                    <a:pt x="527" y="9"/>
                  </a:lnTo>
                  <a:lnTo>
                    <a:pt x="542" y="21"/>
                  </a:lnTo>
                  <a:lnTo>
                    <a:pt x="553" y="35"/>
                  </a:lnTo>
                  <a:lnTo>
                    <a:pt x="560" y="52"/>
                  </a:lnTo>
                  <a:lnTo>
                    <a:pt x="562" y="71"/>
                  </a:lnTo>
                  <a:lnTo>
                    <a:pt x="560" y="89"/>
                  </a:lnTo>
                  <a:lnTo>
                    <a:pt x="553" y="106"/>
                  </a:lnTo>
                  <a:lnTo>
                    <a:pt x="542" y="120"/>
                  </a:lnTo>
                  <a:lnTo>
                    <a:pt x="527" y="131"/>
                  </a:lnTo>
                  <a:lnTo>
                    <a:pt x="510" y="138"/>
                  </a:lnTo>
                  <a:lnTo>
                    <a:pt x="492" y="140"/>
                  </a:lnTo>
                  <a:lnTo>
                    <a:pt x="70" y="140"/>
                  </a:lnTo>
                  <a:lnTo>
                    <a:pt x="51" y="138"/>
                  </a:lnTo>
                  <a:lnTo>
                    <a:pt x="34" y="131"/>
                  </a:lnTo>
                  <a:lnTo>
                    <a:pt x="20" y="120"/>
                  </a:lnTo>
                  <a:lnTo>
                    <a:pt x="9" y="106"/>
                  </a:lnTo>
                  <a:lnTo>
                    <a:pt x="2" y="89"/>
                  </a:lnTo>
                  <a:lnTo>
                    <a:pt x="0" y="71"/>
                  </a:lnTo>
                  <a:lnTo>
                    <a:pt x="2" y="52"/>
                  </a:lnTo>
                  <a:lnTo>
                    <a:pt x="9" y="35"/>
                  </a:lnTo>
                  <a:lnTo>
                    <a:pt x="20" y="21"/>
                  </a:lnTo>
                  <a:lnTo>
                    <a:pt x="34" y="9"/>
                  </a:lnTo>
                  <a:lnTo>
                    <a:pt x="51" y="3"/>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0" name="Group 79"/>
          <p:cNvGrpSpPr/>
          <p:nvPr/>
        </p:nvGrpSpPr>
        <p:grpSpPr>
          <a:xfrm>
            <a:off x="7244017" y="1792685"/>
            <a:ext cx="554038" cy="550862"/>
            <a:chOff x="7244017" y="1792685"/>
            <a:chExt cx="554038" cy="550862"/>
          </a:xfrm>
        </p:grpSpPr>
        <p:sp>
          <p:nvSpPr>
            <p:cNvPr id="63" name="Freeform 390"/>
            <p:cNvSpPr>
              <a:spLocks noEditPoints="1"/>
            </p:cNvSpPr>
            <p:nvPr/>
          </p:nvSpPr>
          <p:spPr bwMode="auto">
            <a:xfrm>
              <a:off x="7555167" y="1792685"/>
              <a:ext cx="242888" cy="242887"/>
            </a:xfrm>
            <a:custGeom>
              <a:avLst/>
              <a:gdLst>
                <a:gd name="T0" fmla="*/ 141 w 1531"/>
                <a:gd name="T1" fmla="*/ 1394 h 1534"/>
                <a:gd name="T2" fmla="*/ 1382 w 1531"/>
                <a:gd name="T3" fmla="*/ 1312 h 1534"/>
                <a:gd name="T4" fmla="*/ 1354 w 1531"/>
                <a:gd name="T5" fmla="*/ 1154 h 1534"/>
                <a:gd name="T6" fmla="*/ 1307 w 1531"/>
                <a:gd name="T7" fmla="*/ 1000 h 1534"/>
                <a:gd name="T8" fmla="*/ 1242 w 1531"/>
                <a:gd name="T9" fmla="*/ 854 h 1534"/>
                <a:gd name="T10" fmla="*/ 1160 w 1531"/>
                <a:gd name="T11" fmla="*/ 716 h 1534"/>
                <a:gd name="T12" fmla="*/ 1060 w 1531"/>
                <a:gd name="T13" fmla="*/ 588 h 1534"/>
                <a:gd name="T14" fmla="*/ 934 w 1531"/>
                <a:gd name="T15" fmla="*/ 464 h 1534"/>
                <a:gd name="T16" fmla="*/ 796 w 1531"/>
                <a:gd name="T17" fmla="*/ 359 h 1534"/>
                <a:gd name="T18" fmla="*/ 644 w 1531"/>
                <a:gd name="T19" fmla="*/ 273 h 1534"/>
                <a:gd name="T20" fmla="*/ 484 w 1531"/>
                <a:gd name="T21" fmla="*/ 207 h 1534"/>
                <a:gd name="T22" fmla="*/ 314 w 1531"/>
                <a:gd name="T23" fmla="*/ 164 h 1534"/>
                <a:gd name="T24" fmla="*/ 141 w 1531"/>
                <a:gd name="T25" fmla="*/ 142 h 1534"/>
                <a:gd name="T26" fmla="*/ 160 w 1531"/>
                <a:gd name="T27" fmla="*/ 2 h 1534"/>
                <a:gd name="T28" fmla="*/ 335 w 1531"/>
                <a:gd name="T29" fmla="*/ 25 h 1534"/>
                <a:gd name="T30" fmla="*/ 507 w 1531"/>
                <a:gd name="T31" fmla="*/ 67 h 1534"/>
                <a:gd name="T32" fmla="*/ 671 w 1531"/>
                <a:gd name="T33" fmla="*/ 130 h 1534"/>
                <a:gd name="T34" fmla="*/ 826 w 1531"/>
                <a:gd name="T35" fmla="*/ 211 h 1534"/>
                <a:gd name="T36" fmla="*/ 971 w 1531"/>
                <a:gd name="T37" fmla="*/ 311 h 1534"/>
                <a:gd name="T38" fmla="*/ 1103 w 1531"/>
                <a:gd name="T39" fmla="*/ 429 h 1534"/>
                <a:gd name="T40" fmla="*/ 1222 w 1531"/>
                <a:gd name="T41" fmla="*/ 563 h 1534"/>
                <a:gd name="T42" fmla="*/ 1321 w 1531"/>
                <a:gd name="T43" fmla="*/ 709 h 1534"/>
                <a:gd name="T44" fmla="*/ 1403 w 1531"/>
                <a:gd name="T45" fmla="*/ 865 h 1534"/>
                <a:gd name="T46" fmla="*/ 1464 w 1531"/>
                <a:gd name="T47" fmla="*/ 1028 h 1534"/>
                <a:gd name="T48" fmla="*/ 1506 w 1531"/>
                <a:gd name="T49" fmla="*/ 1199 h 1534"/>
                <a:gd name="T50" fmla="*/ 1528 w 1531"/>
                <a:gd name="T51" fmla="*/ 1375 h 1534"/>
                <a:gd name="T52" fmla="*/ 1528 w 1531"/>
                <a:gd name="T53" fmla="*/ 1483 h 1534"/>
                <a:gd name="T54" fmla="*/ 1510 w 1531"/>
                <a:gd name="T55" fmla="*/ 1514 h 1534"/>
                <a:gd name="T56" fmla="*/ 1479 w 1531"/>
                <a:gd name="T57" fmla="*/ 1532 h 1534"/>
                <a:gd name="T58" fmla="*/ 70 w 1531"/>
                <a:gd name="T59" fmla="*/ 1534 h 1534"/>
                <a:gd name="T60" fmla="*/ 35 w 1531"/>
                <a:gd name="T61" fmla="*/ 1524 h 1534"/>
                <a:gd name="T62" fmla="*/ 10 w 1531"/>
                <a:gd name="T63" fmla="*/ 1499 h 1534"/>
                <a:gd name="T64" fmla="*/ 0 w 1531"/>
                <a:gd name="T65" fmla="*/ 1464 h 1534"/>
                <a:gd name="T66" fmla="*/ 2 w 1531"/>
                <a:gd name="T67" fmla="*/ 51 h 1534"/>
                <a:gd name="T68" fmla="*/ 20 w 1531"/>
                <a:gd name="T69" fmla="*/ 20 h 1534"/>
                <a:gd name="T70" fmla="*/ 52 w 1531"/>
                <a:gd name="T71" fmla="*/ 2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1" h="1534">
                  <a:moveTo>
                    <a:pt x="141" y="142"/>
                  </a:moveTo>
                  <a:lnTo>
                    <a:pt x="141" y="1394"/>
                  </a:lnTo>
                  <a:lnTo>
                    <a:pt x="1389" y="1394"/>
                  </a:lnTo>
                  <a:lnTo>
                    <a:pt x="1382" y="1312"/>
                  </a:lnTo>
                  <a:lnTo>
                    <a:pt x="1370" y="1233"/>
                  </a:lnTo>
                  <a:lnTo>
                    <a:pt x="1354" y="1154"/>
                  </a:lnTo>
                  <a:lnTo>
                    <a:pt x="1333" y="1077"/>
                  </a:lnTo>
                  <a:lnTo>
                    <a:pt x="1307" y="1000"/>
                  </a:lnTo>
                  <a:lnTo>
                    <a:pt x="1277" y="926"/>
                  </a:lnTo>
                  <a:lnTo>
                    <a:pt x="1242" y="854"/>
                  </a:lnTo>
                  <a:lnTo>
                    <a:pt x="1203" y="784"/>
                  </a:lnTo>
                  <a:lnTo>
                    <a:pt x="1160" y="716"/>
                  </a:lnTo>
                  <a:lnTo>
                    <a:pt x="1112" y="650"/>
                  </a:lnTo>
                  <a:lnTo>
                    <a:pt x="1060" y="588"/>
                  </a:lnTo>
                  <a:lnTo>
                    <a:pt x="999" y="524"/>
                  </a:lnTo>
                  <a:lnTo>
                    <a:pt x="934" y="464"/>
                  </a:lnTo>
                  <a:lnTo>
                    <a:pt x="866" y="409"/>
                  </a:lnTo>
                  <a:lnTo>
                    <a:pt x="796" y="359"/>
                  </a:lnTo>
                  <a:lnTo>
                    <a:pt x="720" y="313"/>
                  </a:lnTo>
                  <a:lnTo>
                    <a:pt x="644" y="273"/>
                  </a:lnTo>
                  <a:lnTo>
                    <a:pt x="565" y="238"/>
                  </a:lnTo>
                  <a:lnTo>
                    <a:pt x="484" y="207"/>
                  </a:lnTo>
                  <a:lnTo>
                    <a:pt x="400" y="183"/>
                  </a:lnTo>
                  <a:lnTo>
                    <a:pt x="314" y="164"/>
                  </a:lnTo>
                  <a:lnTo>
                    <a:pt x="227" y="150"/>
                  </a:lnTo>
                  <a:lnTo>
                    <a:pt x="141" y="142"/>
                  </a:lnTo>
                  <a:close/>
                  <a:moveTo>
                    <a:pt x="70" y="0"/>
                  </a:moveTo>
                  <a:lnTo>
                    <a:pt x="160" y="2"/>
                  </a:lnTo>
                  <a:lnTo>
                    <a:pt x="248" y="11"/>
                  </a:lnTo>
                  <a:lnTo>
                    <a:pt x="335" y="25"/>
                  </a:lnTo>
                  <a:lnTo>
                    <a:pt x="422" y="43"/>
                  </a:lnTo>
                  <a:lnTo>
                    <a:pt x="507" y="67"/>
                  </a:lnTo>
                  <a:lnTo>
                    <a:pt x="589" y="96"/>
                  </a:lnTo>
                  <a:lnTo>
                    <a:pt x="671" y="130"/>
                  </a:lnTo>
                  <a:lnTo>
                    <a:pt x="749" y="168"/>
                  </a:lnTo>
                  <a:lnTo>
                    <a:pt x="826" y="211"/>
                  </a:lnTo>
                  <a:lnTo>
                    <a:pt x="899" y="259"/>
                  </a:lnTo>
                  <a:lnTo>
                    <a:pt x="971" y="311"/>
                  </a:lnTo>
                  <a:lnTo>
                    <a:pt x="1039" y="368"/>
                  </a:lnTo>
                  <a:lnTo>
                    <a:pt x="1103" y="429"/>
                  </a:lnTo>
                  <a:lnTo>
                    <a:pt x="1165" y="494"/>
                  </a:lnTo>
                  <a:lnTo>
                    <a:pt x="1222" y="563"/>
                  </a:lnTo>
                  <a:lnTo>
                    <a:pt x="1274" y="634"/>
                  </a:lnTo>
                  <a:lnTo>
                    <a:pt x="1321" y="709"/>
                  </a:lnTo>
                  <a:lnTo>
                    <a:pt x="1365" y="785"/>
                  </a:lnTo>
                  <a:lnTo>
                    <a:pt x="1403" y="865"/>
                  </a:lnTo>
                  <a:lnTo>
                    <a:pt x="1436" y="945"/>
                  </a:lnTo>
                  <a:lnTo>
                    <a:pt x="1464" y="1028"/>
                  </a:lnTo>
                  <a:lnTo>
                    <a:pt x="1489" y="1113"/>
                  </a:lnTo>
                  <a:lnTo>
                    <a:pt x="1506" y="1199"/>
                  </a:lnTo>
                  <a:lnTo>
                    <a:pt x="1520" y="1287"/>
                  </a:lnTo>
                  <a:lnTo>
                    <a:pt x="1528" y="1375"/>
                  </a:lnTo>
                  <a:lnTo>
                    <a:pt x="1531" y="1464"/>
                  </a:lnTo>
                  <a:lnTo>
                    <a:pt x="1528" y="1483"/>
                  </a:lnTo>
                  <a:lnTo>
                    <a:pt x="1521" y="1499"/>
                  </a:lnTo>
                  <a:lnTo>
                    <a:pt x="1510" y="1514"/>
                  </a:lnTo>
                  <a:lnTo>
                    <a:pt x="1496" y="1524"/>
                  </a:lnTo>
                  <a:lnTo>
                    <a:pt x="1479" y="1532"/>
                  </a:lnTo>
                  <a:lnTo>
                    <a:pt x="1460" y="1534"/>
                  </a:lnTo>
                  <a:lnTo>
                    <a:pt x="70" y="1534"/>
                  </a:lnTo>
                  <a:lnTo>
                    <a:pt x="52" y="1532"/>
                  </a:lnTo>
                  <a:lnTo>
                    <a:pt x="35" y="1524"/>
                  </a:lnTo>
                  <a:lnTo>
                    <a:pt x="20" y="1514"/>
                  </a:lnTo>
                  <a:lnTo>
                    <a:pt x="10" y="1499"/>
                  </a:lnTo>
                  <a:lnTo>
                    <a:pt x="2" y="1483"/>
                  </a:lnTo>
                  <a:lnTo>
                    <a:pt x="0" y="1464"/>
                  </a:lnTo>
                  <a:lnTo>
                    <a:pt x="0" y="70"/>
                  </a:lnTo>
                  <a:lnTo>
                    <a:pt x="2" y="51"/>
                  </a:lnTo>
                  <a:lnTo>
                    <a:pt x="10" y="34"/>
                  </a:lnTo>
                  <a:lnTo>
                    <a:pt x="20" y="20"/>
                  </a:lnTo>
                  <a:lnTo>
                    <a:pt x="35" y="10"/>
                  </a:lnTo>
                  <a:lnTo>
                    <a:pt x="52" y="2"/>
                  </a:lnTo>
                  <a:lnTo>
                    <a:pt x="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91"/>
            <p:cNvSpPr>
              <a:spLocks noEditPoints="1"/>
            </p:cNvSpPr>
            <p:nvPr/>
          </p:nvSpPr>
          <p:spPr bwMode="auto">
            <a:xfrm>
              <a:off x="7244017" y="1843485"/>
              <a:ext cx="498475" cy="500062"/>
            </a:xfrm>
            <a:custGeom>
              <a:avLst/>
              <a:gdLst>
                <a:gd name="T0" fmla="*/ 1309 w 3145"/>
                <a:gd name="T1" fmla="*/ 164 h 3152"/>
                <a:gd name="T2" fmla="*/ 1035 w 3145"/>
                <a:gd name="T3" fmla="*/ 245 h 3152"/>
                <a:gd name="T4" fmla="*/ 787 w 3145"/>
                <a:gd name="T5" fmla="*/ 376 h 3152"/>
                <a:gd name="T6" fmla="*/ 570 w 3145"/>
                <a:gd name="T7" fmla="*/ 551 h 3152"/>
                <a:gd name="T8" fmla="*/ 391 w 3145"/>
                <a:gd name="T9" fmla="*/ 765 h 3152"/>
                <a:gd name="T10" fmla="*/ 256 w 3145"/>
                <a:gd name="T11" fmla="*/ 1011 h 3152"/>
                <a:gd name="T12" fmla="*/ 170 w 3145"/>
                <a:gd name="T13" fmla="*/ 1284 h 3152"/>
                <a:gd name="T14" fmla="*/ 141 w 3145"/>
                <a:gd name="T15" fmla="*/ 1577 h 3152"/>
                <a:gd name="T16" fmla="*/ 169 w 3145"/>
                <a:gd name="T17" fmla="*/ 1865 h 3152"/>
                <a:gd name="T18" fmla="*/ 253 w 3145"/>
                <a:gd name="T19" fmla="*/ 2134 h 3152"/>
                <a:gd name="T20" fmla="*/ 385 w 3145"/>
                <a:gd name="T21" fmla="*/ 2378 h 3152"/>
                <a:gd name="T22" fmla="*/ 561 w 3145"/>
                <a:gd name="T23" fmla="*/ 2591 h 3152"/>
                <a:gd name="T24" fmla="*/ 772 w 3145"/>
                <a:gd name="T25" fmla="*/ 2766 h 3152"/>
                <a:gd name="T26" fmla="*/ 1016 w 3145"/>
                <a:gd name="T27" fmla="*/ 2899 h 3152"/>
                <a:gd name="T28" fmla="*/ 1284 w 3145"/>
                <a:gd name="T29" fmla="*/ 2983 h 3152"/>
                <a:gd name="T30" fmla="*/ 1573 w 3145"/>
                <a:gd name="T31" fmla="*/ 3012 h 3152"/>
                <a:gd name="T32" fmla="*/ 1865 w 3145"/>
                <a:gd name="T33" fmla="*/ 2983 h 3152"/>
                <a:gd name="T34" fmla="*/ 2136 w 3145"/>
                <a:gd name="T35" fmla="*/ 2897 h 3152"/>
                <a:gd name="T36" fmla="*/ 2381 w 3145"/>
                <a:gd name="T37" fmla="*/ 2761 h 3152"/>
                <a:gd name="T38" fmla="*/ 2595 w 3145"/>
                <a:gd name="T39" fmla="*/ 2581 h 3152"/>
                <a:gd name="T40" fmla="*/ 2770 w 3145"/>
                <a:gd name="T41" fmla="*/ 2363 h 3152"/>
                <a:gd name="T42" fmla="*/ 2901 w 3145"/>
                <a:gd name="T43" fmla="*/ 2115 h 3152"/>
                <a:gd name="T44" fmla="*/ 2981 w 3145"/>
                <a:gd name="T45" fmla="*/ 1841 h 3152"/>
                <a:gd name="T46" fmla="*/ 1573 w 3145"/>
                <a:gd name="T47" fmla="*/ 1646 h 3152"/>
                <a:gd name="T48" fmla="*/ 1523 w 3145"/>
                <a:gd name="T49" fmla="*/ 1625 h 3152"/>
                <a:gd name="T50" fmla="*/ 1503 w 3145"/>
                <a:gd name="T51" fmla="*/ 1576 h 3152"/>
                <a:gd name="T52" fmla="*/ 1592 w 3145"/>
                <a:gd name="T53" fmla="*/ 2 h 3152"/>
                <a:gd name="T54" fmla="*/ 1633 w 3145"/>
                <a:gd name="T55" fmla="*/ 35 h 3152"/>
                <a:gd name="T56" fmla="*/ 1643 w 3145"/>
                <a:gd name="T57" fmla="*/ 1506 h 3152"/>
                <a:gd name="T58" fmla="*/ 3110 w 3145"/>
                <a:gd name="T59" fmla="*/ 1515 h 3152"/>
                <a:gd name="T60" fmla="*/ 3143 w 3145"/>
                <a:gd name="T61" fmla="*/ 1558 h 3152"/>
                <a:gd name="T62" fmla="*/ 3131 w 3145"/>
                <a:gd name="T63" fmla="*/ 1781 h 3152"/>
                <a:gd name="T64" fmla="*/ 3065 w 3145"/>
                <a:gd name="T65" fmla="*/ 2074 h 3152"/>
                <a:gd name="T66" fmla="*/ 2946 w 3145"/>
                <a:gd name="T67" fmla="*/ 2343 h 3152"/>
                <a:gd name="T68" fmla="*/ 2782 w 3145"/>
                <a:gd name="T69" fmla="*/ 2583 h 3152"/>
                <a:gd name="T70" fmla="*/ 2577 w 3145"/>
                <a:gd name="T71" fmla="*/ 2789 h 3152"/>
                <a:gd name="T72" fmla="*/ 2338 w 3145"/>
                <a:gd name="T73" fmla="*/ 2953 h 3152"/>
                <a:gd name="T74" fmla="*/ 2069 w 3145"/>
                <a:gd name="T75" fmla="*/ 3072 h 3152"/>
                <a:gd name="T76" fmla="*/ 1777 w 3145"/>
                <a:gd name="T77" fmla="*/ 3140 h 3152"/>
                <a:gd name="T78" fmla="*/ 1469 w 3145"/>
                <a:gd name="T79" fmla="*/ 3149 h 3152"/>
                <a:gd name="T80" fmla="*/ 1171 w 3145"/>
                <a:gd name="T81" fmla="*/ 3100 h 3152"/>
                <a:gd name="T82" fmla="*/ 894 w 3145"/>
                <a:gd name="T83" fmla="*/ 2999 h 3152"/>
                <a:gd name="T84" fmla="*/ 644 w 3145"/>
                <a:gd name="T85" fmla="*/ 2848 h 3152"/>
                <a:gd name="T86" fmla="*/ 427 w 3145"/>
                <a:gd name="T87" fmla="*/ 2656 h 3152"/>
                <a:gd name="T88" fmla="*/ 249 w 3145"/>
                <a:gd name="T89" fmla="*/ 2426 h 3152"/>
                <a:gd name="T90" fmla="*/ 114 w 3145"/>
                <a:gd name="T91" fmla="*/ 2166 h 3152"/>
                <a:gd name="T92" fmla="*/ 30 w 3145"/>
                <a:gd name="T93" fmla="*/ 1881 h 3152"/>
                <a:gd name="T94" fmla="*/ 0 w 3145"/>
                <a:gd name="T95" fmla="*/ 1577 h 3152"/>
                <a:gd name="T96" fmla="*/ 30 w 3145"/>
                <a:gd name="T97" fmla="*/ 1271 h 3152"/>
                <a:gd name="T98" fmla="*/ 114 w 3145"/>
                <a:gd name="T99" fmla="*/ 986 h 3152"/>
                <a:gd name="T100" fmla="*/ 249 w 3145"/>
                <a:gd name="T101" fmla="*/ 725 h 3152"/>
                <a:gd name="T102" fmla="*/ 427 w 3145"/>
                <a:gd name="T103" fmla="*/ 496 h 3152"/>
                <a:gd name="T104" fmla="*/ 644 w 3145"/>
                <a:gd name="T105" fmla="*/ 304 h 3152"/>
                <a:gd name="T106" fmla="*/ 894 w 3145"/>
                <a:gd name="T107" fmla="*/ 153 h 3152"/>
                <a:gd name="T108" fmla="*/ 1171 w 3145"/>
                <a:gd name="T109" fmla="*/ 52 h 3152"/>
                <a:gd name="T110" fmla="*/ 1469 w 3145"/>
                <a:gd name="T111" fmla="*/ 3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45" h="3152">
                  <a:moveTo>
                    <a:pt x="1503" y="142"/>
                  </a:moveTo>
                  <a:lnTo>
                    <a:pt x="1405" y="149"/>
                  </a:lnTo>
                  <a:lnTo>
                    <a:pt x="1309" y="164"/>
                  </a:lnTo>
                  <a:lnTo>
                    <a:pt x="1215" y="185"/>
                  </a:lnTo>
                  <a:lnTo>
                    <a:pt x="1123" y="212"/>
                  </a:lnTo>
                  <a:lnTo>
                    <a:pt x="1035" y="245"/>
                  </a:lnTo>
                  <a:lnTo>
                    <a:pt x="949" y="284"/>
                  </a:lnTo>
                  <a:lnTo>
                    <a:pt x="866" y="327"/>
                  </a:lnTo>
                  <a:lnTo>
                    <a:pt x="787" y="376"/>
                  </a:lnTo>
                  <a:lnTo>
                    <a:pt x="711" y="430"/>
                  </a:lnTo>
                  <a:lnTo>
                    <a:pt x="638" y="489"/>
                  </a:lnTo>
                  <a:lnTo>
                    <a:pt x="570" y="551"/>
                  </a:lnTo>
                  <a:lnTo>
                    <a:pt x="506" y="619"/>
                  </a:lnTo>
                  <a:lnTo>
                    <a:pt x="446" y="690"/>
                  </a:lnTo>
                  <a:lnTo>
                    <a:pt x="391" y="765"/>
                  </a:lnTo>
                  <a:lnTo>
                    <a:pt x="341" y="844"/>
                  </a:lnTo>
                  <a:lnTo>
                    <a:pt x="295" y="927"/>
                  </a:lnTo>
                  <a:lnTo>
                    <a:pt x="256" y="1011"/>
                  </a:lnTo>
                  <a:lnTo>
                    <a:pt x="221" y="1099"/>
                  </a:lnTo>
                  <a:lnTo>
                    <a:pt x="192" y="1191"/>
                  </a:lnTo>
                  <a:lnTo>
                    <a:pt x="170" y="1284"/>
                  </a:lnTo>
                  <a:lnTo>
                    <a:pt x="153" y="1379"/>
                  </a:lnTo>
                  <a:lnTo>
                    <a:pt x="144" y="1477"/>
                  </a:lnTo>
                  <a:lnTo>
                    <a:pt x="141" y="1577"/>
                  </a:lnTo>
                  <a:lnTo>
                    <a:pt x="144" y="1674"/>
                  </a:lnTo>
                  <a:lnTo>
                    <a:pt x="153" y="1771"/>
                  </a:lnTo>
                  <a:lnTo>
                    <a:pt x="169" y="1865"/>
                  </a:lnTo>
                  <a:lnTo>
                    <a:pt x="191" y="1957"/>
                  </a:lnTo>
                  <a:lnTo>
                    <a:pt x="220" y="2047"/>
                  </a:lnTo>
                  <a:lnTo>
                    <a:pt x="253" y="2134"/>
                  </a:lnTo>
                  <a:lnTo>
                    <a:pt x="292" y="2219"/>
                  </a:lnTo>
                  <a:lnTo>
                    <a:pt x="336" y="2300"/>
                  </a:lnTo>
                  <a:lnTo>
                    <a:pt x="385" y="2378"/>
                  </a:lnTo>
                  <a:lnTo>
                    <a:pt x="439" y="2453"/>
                  </a:lnTo>
                  <a:lnTo>
                    <a:pt x="498" y="2524"/>
                  </a:lnTo>
                  <a:lnTo>
                    <a:pt x="561" y="2591"/>
                  </a:lnTo>
                  <a:lnTo>
                    <a:pt x="627" y="2654"/>
                  </a:lnTo>
                  <a:lnTo>
                    <a:pt x="698" y="2712"/>
                  </a:lnTo>
                  <a:lnTo>
                    <a:pt x="772" y="2766"/>
                  </a:lnTo>
                  <a:lnTo>
                    <a:pt x="850" y="2816"/>
                  </a:lnTo>
                  <a:lnTo>
                    <a:pt x="932" y="2860"/>
                  </a:lnTo>
                  <a:lnTo>
                    <a:pt x="1016" y="2899"/>
                  </a:lnTo>
                  <a:lnTo>
                    <a:pt x="1103" y="2933"/>
                  </a:lnTo>
                  <a:lnTo>
                    <a:pt x="1192" y="2961"/>
                  </a:lnTo>
                  <a:lnTo>
                    <a:pt x="1284" y="2983"/>
                  </a:lnTo>
                  <a:lnTo>
                    <a:pt x="1378" y="2999"/>
                  </a:lnTo>
                  <a:lnTo>
                    <a:pt x="1475" y="3009"/>
                  </a:lnTo>
                  <a:lnTo>
                    <a:pt x="1573" y="3012"/>
                  </a:lnTo>
                  <a:lnTo>
                    <a:pt x="1672" y="3009"/>
                  </a:lnTo>
                  <a:lnTo>
                    <a:pt x="1770" y="2999"/>
                  </a:lnTo>
                  <a:lnTo>
                    <a:pt x="1865" y="2983"/>
                  </a:lnTo>
                  <a:lnTo>
                    <a:pt x="1958" y="2959"/>
                  </a:lnTo>
                  <a:lnTo>
                    <a:pt x="2048" y="2931"/>
                  </a:lnTo>
                  <a:lnTo>
                    <a:pt x="2136" y="2897"/>
                  </a:lnTo>
                  <a:lnTo>
                    <a:pt x="2222" y="2857"/>
                  </a:lnTo>
                  <a:lnTo>
                    <a:pt x="2303" y="2811"/>
                  </a:lnTo>
                  <a:lnTo>
                    <a:pt x="2381" y="2761"/>
                  </a:lnTo>
                  <a:lnTo>
                    <a:pt x="2456" y="2705"/>
                  </a:lnTo>
                  <a:lnTo>
                    <a:pt x="2527" y="2646"/>
                  </a:lnTo>
                  <a:lnTo>
                    <a:pt x="2595" y="2581"/>
                  </a:lnTo>
                  <a:lnTo>
                    <a:pt x="2657" y="2513"/>
                  </a:lnTo>
                  <a:lnTo>
                    <a:pt x="2716" y="2440"/>
                  </a:lnTo>
                  <a:lnTo>
                    <a:pt x="2770" y="2363"/>
                  </a:lnTo>
                  <a:lnTo>
                    <a:pt x="2818" y="2284"/>
                  </a:lnTo>
                  <a:lnTo>
                    <a:pt x="2862" y="2201"/>
                  </a:lnTo>
                  <a:lnTo>
                    <a:pt x="2901" y="2115"/>
                  </a:lnTo>
                  <a:lnTo>
                    <a:pt x="2932" y="2026"/>
                  </a:lnTo>
                  <a:lnTo>
                    <a:pt x="2960" y="1934"/>
                  </a:lnTo>
                  <a:lnTo>
                    <a:pt x="2981" y="1841"/>
                  </a:lnTo>
                  <a:lnTo>
                    <a:pt x="2995" y="1744"/>
                  </a:lnTo>
                  <a:lnTo>
                    <a:pt x="3003" y="1646"/>
                  </a:lnTo>
                  <a:lnTo>
                    <a:pt x="1573" y="1646"/>
                  </a:lnTo>
                  <a:lnTo>
                    <a:pt x="1554" y="1643"/>
                  </a:lnTo>
                  <a:lnTo>
                    <a:pt x="1537" y="1636"/>
                  </a:lnTo>
                  <a:lnTo>
                    <a:pt x="1523" y="1625"/>
                  </a:lnTo>
                  <a:lnTo>
                    <a:pt x="1513" y="1612"/>
                  </a:lnTo>
                  <a:lnTo>
                    <a:pt x="1505" y="1595"/>
                  </a:lnTo>
                  <a:lnTo>
                    <a:pt x="1503" y="1576"/>
                  </a:lnTo>
                  <a:lnTo>
                    <a:pt x="1503" y="142"/>
                  </a:lnTo>
                  <a:close/>
                  <a:moveTo>
                    <a:pt x="1573" y="0"/>
                  </a:moveTo>
                  <a:lnTo>
                    <a:pt x="1592" y="2"/>
                  </a:lnTo>
                  <a:lnTo>
                    <a:pt x="1608" y="9"/>
                  </a:lnTo>
                  <a:lnTo>
                    <a:pt x="1623" y="20"/>
                  </a:lnTo>
                  <a:lnTo>
                    <a:pt x="1633" y="35"/>
                  </a:lnTo>
                  <a:lnTo>
                    <a:pt x="1641" y="51"/>
                  </a:lnTo>
                  <a:lnTo>
                    <a:pt x="1643" y="70"/>
                  </a:lnTo>
                  <a:lnTo>
                    <a:pt x="1643" y="1506"/>
                  </a:lnTo>
                  <a:lnTo>
                    <a:pt x="3075" y="1506"/>
                  </a:lnTo>
                  <a:lnTo>
                    <a:pt x="3093" y="1509"/>
                  </a:lnTo>
                  <a:lnTo>
                    <a:pt x="3110" y="1515"/>
                  </a:lnTo>
                  <a:lnTo>
                    <a:pt x="3125" y="1527"/>
                  </a:lnTo>
                  <a:lnTo>
                    <a:pt x="3136" y="1541"/>
                  </a:lnTo>
                  <a:lnTo>
                    <a:pt x="3143" y="1558"/>
                  </a:lnTo>
                  <a:lnTo>
                    <a:pt x="3145" y="1577"/>
                  </a:lnTo>
                  <a:lnTo>
                    <a:pt x="3142" y="1679"/>
                  </a:lnTo>
                  <a:lnTo>
                    <a:pt x="3131" y="1781"/>
                  </a:lnTo>
                  <a:lnTo>
                    <a:pt x="3115" y="1881"/>
                  </a:lnTo>
                  <a:lnTo>
                    <a:pt x="3093" y="1979"/>
                  </a:lnTo>
                  <a:lnTo>
                    <a:pt x="3065" y="2074"/>
                  </a:lnTo>
                  <a:lnTo>
                    <a:pt x="3031" y="2166"/>
                  </a:lnTo>
                  <a:lnTo>
                    <a:pt x="2992" y="2256"/>
                  </a:lnTo>
                  <a:lnTo>
                    <a:pt x="2946" y="2343"/>
                  </a:lnTo>
                  <a:lnTo>
                    <a:pt x="2896" y="2426"/>
                  </a:lnTo>
                  <a:lnTo>
                    <a:pt x="2841" y="2507"/>
                  </a:lnTo>
                  <a:lnTo>
                    <a:pt x="2782" y="2583"/>
                  </a:lnTo>
                  <a:lnTo>
                    <a:pt x="2718" y="2656"/>
                  </a:lnTo>
                  <a:lnTo>
                    <a:pt x="2650" y="2724"/>
                  </a:lnTo>
                  <a:lnTo>
                    <a:pt x="2577" y="2789"/>
                  </a:lnTo>
                  <a:lnTo>
                    <a:pt x="2501" y="2848"/>
                  </a:lnTo>
                  <a:lnTo>
                    <a:pt x="2421" y="2903"/>
                  </a:lnTo>
                  <a:lnTo>
                    <a:pt x="2338" y="2953"/>
                  </a:lnTo>
                  <a:lnTo>
                    <a:pt x="2251" y="2999"/>
                  </a:lnTo>
                  <a:lnTo>
                    <a:pt x="2162" y="3038"/>
                  </a:lnTo>
                  <a:lnTo>
                    <a:pt x="2069" y="3072"/>
                  </a:lnTo>
                  <a:lnTo>
                    <a:pt x="1975" y="3100"/>
                  </a:lnTo>
                  <a:lnTo>
                    <a:pt x="1878" y="3123"/>
                  </a:lnTo>
                  <a:lnTo>
                    <a:pt x="1777" y="3140"/>
                  </a:lnTo>
                  <a:lnTo>
                    <a:pt x="1676" y="3149"/>
                  </a:lnTo>
                  <a:lnTo>
                    <a:pt x="1573" y="3152"/>
                  </a:lnTo>
                  <a:lnTo>
                    <a:pt x="1469" y="3149"/>
                  </a:lnTo>
                  <a:lnTo>
                    <a:pt x="1368" y="3140"/>
                  </a:lnTo>
                  <a:lnTo>
                    <a:pt x="1268" y="3123"/>
                  </a:lnTo>
                  <a:lnTo>
                    <a:pt x="1171" y="3100"/>
                  </a:lnTo>
                  <a:lnTo>
                    <a:pt x="1076" y="3072"/>
                  </a:lnTo>
                  <a:lnTo>
                    <a:pt x="984" y="3038"/>
                  </a:lnTo>
                  <a:lnTo>
                    <a:pt x="894" y="2999"/>
                  </a:lnTo>
                  <a:lnTo>
                    <a:pt x="807" y="2953"/>
                  </a:lnTo>
                  <a:lnTo>
                    <a:pt x="725" y="2903"/>
                  </a:lnTo>
                  <a:lnTo>
                    <a:pt x="644" y="2848"/>
                  </a:lnTo>
                  <a:lnTo>
                    <a:pt x="568" y="2789"/>
                  </a:lnTo>
                  <a:lnTo>
                    <a:pt x="496" y="2724"/>
                  </a:lnTo>
                  <a:lnTo>
                    <a:pt x="427" y="2656"/>
                  </a:lnTo>
                  <a:lnTo>
                    <a:pt x="364" y="2583"/>
                  </a:lnTo>
                  <a:lnTo>
                    <a:pt x="304" y="2507"/>
                  </a:lnTo>
                  <a:lnTo>
                    <a:pt x="249" y="2426"/>
                  </a:lnTo>
                  <a:lnTo>
                    <a:pt x="199" y="2343"/>
                  </a:lnTo>
                  <a:lnTo>
                    <a:pt x="154" y="2256"/>
                  </a:lnTo>
                  <a:lnTo>
                    <a:pt x="114" y="2166"/>
                  </a:lnTo>
                  <a:lnTo>
                    <a:pt x="80" y="2074"/>
                  </a:lnTo>
                  <a:lnTo>
                    <a:pt x="52" y="1979"/>
                  </a:lnTo>
                  <a:lnTo>
                    <a:pt x="30" y="1881"/>
                  </a:lnTo>
                  <a:lnTo>
                    <a:pt x="14" y="1781"/>
                  </a:lnTo>
                  <a:lnTo>
                    <a:pt x="3" y="1679"/>
                  </a:lnTo>
                  <a:lnTo>
                    <a:pt x="0" y="1577"/>
                  </a:lnTo>
                  <a:lnTo>
                    <a:pt x="3" y="1473"/>
                  </a:lnTo>
                  <a:lnTo>
                    <a:pt x="14" y="1371"/>
                  </a:lnTo>
                  <a:lnTo>
                    <a:pt x="30" y="1271"/>
                  </a:lnTo>
                  <a:lnTo>
                    <a:pt x="52" y="1174"/>
                  </a:lnTo>
                  <a:lnTo>
                    <a:pt x="80" y="1078"/>
                  </a:lnTo>
                  <a:lnTo>
                    <a:pt x="114" y="986"/>
                  </a:lnTo>
                  <a:lnTo>
                    <a:pt x="154" y="896"/>
                  </a:lnTo>
                  <a:lnTo>
                    <a:pt x="199" y="809"/>
                  </a:lnTo>
                  <a:lnTo>
                    <a:pt x="249" y="725"/>
                  </a:lnTo>
                  <a:lnTo>
                    <a:pt x="304" y="646"/>
                  </a:lnTo>
                  <a:lnTo>
                    <a:pt x="364" y="569"/>
                  </a:lnTo>
                  <a:lnTo>
                    <a:pt x="427" y="496"/>
                  </a:lnTo>
                  <a:lnTo>
                    <a:pt x="496" y="428"/>
                  </a:lnTo>
                  <a:lnTo>
                    <a:pt x="568" y="363"/>
                  </a:lnTo>
                  <a:lnTo>
                    <a:pt x="644" y="304"/>
                  </a:lnTo>
                  <a:lnTo>
                    <a:pt x="725" y="249"/>
                  </a:lnTo>
                  <a:lnTo>
                    <a:pt x="807" y="199"/>
                  </a:lnTo>
                  <a:lnTo>
                    <a:pt x="894" y="153"/>
                  </a:lnTo>
                  <a:lnTo>
                    <a:pt x="984" y="114"/>
                  </a:lnTo>
                  <a:lnTo>
                    <a:pt x="1076" y="80"/>
                  </a:lnTo>
                  <a:lnTo>
                    <a:pt x="1171" y="52"/>
                  </a:lnTo>
                  <a:lnTo>
                    <a:pt x="1268" y="29"/>
                  </a:lnTo>
                  <a:lnTo>
                    <a:pt x="1368" y="12"/>
                  </a:lnTo>
                  <a:lnTo>
                    <a:pt x="1469" y="3"/>
                  </a:lnTo>
                  <a:lnTo>
                    <a:pt x="157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 name="Group 64"/>
          <p:cNvGrpSpPr/>
          <p:nvPr/>
        </p:nvGrpSpPr>
        <p:grpSpPr>
          <a:xfrm>
            <a:off x="3633560" y="4624030"/>
            <a:ext cx="415925" cy="550863"/>
            <a:chOff x="5422900" y="5006975"/>
            <a:chExt cx="415925" cy="550863"/>
          </a:xfrm>
          <a:solidFill>
            <a:schemeClr val="accent4"/>
          </a:solidFill>
        </p:grpSpPr>
        <p:sp>
          <p:nvSpPr>
            <p:cNvPr id="66" name="Freeform 438"/>
            <p:cNvSpPr>
              <a:spLocks/>
            </p:cNvSpPr>
            <p:nvPr/>
          </p:nvSpPr>
          <p:spPr bwMode="auto">
            <a:xfrm>
              <a:off x="5632450" y="5006975"/>
              <a:ext cx="22225" cy="111125"/>
            </a:xfrm>
            <a:custGeom>
              <a:avLst/>
              <a:gdLst>
                <a:gd name="T0" fmla="*/ 71 w 140"/>
                <a:gd name="T1" fmla="*/ 0 h 700"/>
                <a:gd name="T2" fmla="*/ 89 w 140"/>
                <a:gd name="T3" fmla="*/ 3 h 700"/>
                <a:gd name="T4" fmla="*/ 106 w 140"/>
                <a:gd name="T5" fmla="*/ 10 h 700"/>
                <a:gd name="T6" fmla="*/ 120 w 140"/>
                <a:gd name="T7" fmla="*/ 21 h 700"/>
                <a:gd name="T8" fmla="*/ 131 w 140"/>
                <a:gd name="T9" fmla="*/ 35 h 700"/>
                <a:gd name="T10" fmla="*/ 138 w 140"/>
                <a:gd name="T11" fmla="*/ 52 h 700"/>
                <a:gd name="T12" fmla="*/ 140 w 140"/>
                <a:gd name="T13" fmla="*/ 70 h 700"/>
                <a:gd name="T14" fmla="*/ 140 w 140"/>
                <a:gd name="T15" fmla="*/ 629 h 700"/>
                <a:gd name="T16" fmla="*/ 138 w 140"/>
                <a:gd name="T17" fmla="*/ 647 h 700"/>
                <a:gd name="T18" fmla="*/ 131 w 140"/>
                <a:gd name="T19" fmla="*/ 664 h 700"/>
                <a:gd name="T20" fmla="*/ 120 w 140"/>
                <a:gd name="T21" fmla="*/ 679 h 700"/>
                <a:gd name="T22" fmla="*/ 106 w 140"/>
                <a:gd name="T23" fmla="*/ 689 h 700"/>
                <a:gd name="T24" fmla="*/ 89 w 140"/>
                <a:gd name="T25" fmla="*/ 697 h 700"/>
                <a:gd name="T26" fmla="*/ 71 w 140"/>
                <a:gd name="T27" fmla="*/ 700 h 700"/>
                <a:gd name="T28" fmla="*/ 52 w 140"/>
                <a:gd name="T29" fmla="*/ 697 h 700"/>
                <a:gd name="T30" fmla="*/ 35 w 140"/>
                <a:gd name="T31" fmla="*/ 690 h 700"/>
                <a:gd name="T32" fmla="*/ 21 w 140"/>
                <a:gd name="T33" fmla="*/ 679 h 700"/>
                <a:gd name="T34" fmla="*/ 9 w 140"/>
                <a:gd name="T35" fmla="*/ 665 h 700"/>
                <a:gd name="T36" fmla="*/ 3 w 140"/>
                <a:gd name="T37" fmla="*/ 648 h 700"/>
                <a:gd name="T38" fmla="*/ 0 w 140"/>
                <a:gd name="T39" fmla="*/ 629 h 700"/>
                <a:gd name="T40" fmla="*/ 0 w 140"/>
                <a:gd name="T41" fmla="*/ 70 h 700"/>
                <a:gd name="T42" fmla="*/ 3 w 140"/>
                <a:gd name="T43" fmla="*/ 52 h 700"/>
                <a:gd name="T44" fmla="*/ 9 w 140"/>
                <a:gd name="T45" fmla="*/ 35 h 700"/>
                <a:gd name="T46" fmla="*/ 21 w 140"/>
                <a:gd name="T47" fmla="*/ 21 h 700"/>
                <a:gd name="T48" fmla="*/ 35 w 140"/>
                <a:gd name="T49" fmla="*/ 10 h 700"/>
                <a:gd name="T50" fmla="*/ 52 w 140"/>
                <a:gd name="T51" fmla="*/ 3 h 700"/>
                <a:gd name="T52" fmla="*/ 71 w 140"/>
                <a:gd name="T53"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700">
                  <a:moveTo>
                    <a:pt x="71" y="0"/>
                  </a:moveTo>
                  <a:lnTo>
                    <a:pt x="89" y="3"/>
                  </a:lnTo>
                  <a:lnTo>
                    <a:pt x="106" y="10"/>
                  </a:lnTo>
                  <a:lnTo>
                    <a:pt x="120" y="21"/>
                  </a:lnTo>
                  <a:lnTo>
                    <a:pt x="131" y="35"/>
                  </a:lnTo>
                  <a:lnTo>
                    <a:pt x="138" y="52"/>
                  </a:lnTo>
                  <a:lnTo>
                    <a:pt x="140" y="70"/>
                  </a:lnTo>
                  <a:lnTo>
                    <a:pt x="140" y="629"/>
                  </a:lnTo>
                  <a:lnTo>
                    <a:pt x="138" y="647"/>
                  </a:lnTo>
                  <a:lnTo>
                    <a:pt x="131" y="664"/>
                  </a:lnTo>
                  <a:lnTo>
                    <a:pt x="120" y="679"/>
                  </a:lnTo>
                  <a:lnTo>
                    <a:pt x="106" y="689"/>
                  </a:lnTo>
                  <a:lnTo>
                    <a:pt x="89" y="697"/>
                  </a:lnTo>
                  <a:lnTo>
                    <a:pt x="71" y="700"/>
                  </a:lnTo>
                  <a:lnTo>
                    <a:pt x="52" y="697"/>
                  </a:lnTo>
                  <a:lnTo>
                    <a:pt x="35" y="690"/>
                  </a:lnTo>
                  <a:lnTo>
                    <a:pt x="21" y="679"/>
                  </a:lnTo>
                  <a:lnTo>
                    <a:pt x="9" y="665"/>
                  </a:lnTo>
                  <a:lnTo>
                    <a:pt x="3" y="648"/>
                  </a:lnTo>
                  <a:lnTo>
                    <a:pt x="0" y="629"/>
                  </a:lnTo>
                  <a:lnTo>
                    <a:pt x="0" y="70"/>
                  </a:lnTo>
                  <a:lnTo>
                    <a:pt x="3" y="52"/>
                  </a:lnTo>
                  <a:lnTo>
                    <a:pt x="9" y="35"/>
                  </a:lnTo>
                  <a:lnTo>
                    <a:pt x="21" y="21"/>
                  </a:lnTo>
                  <a:lnTo>
                    <a:pt x="35" y="10"/>
                  </a:lnTo>
                  <a:lnTo>
                    <a:pt x="52" y="3"/>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439"/>
            <p:cNvSpPr>
              <a:spLocks/>
            </p:cNvSpPr>
            <p:nvPr/>
          </p:nvSpPr>
          <p:spPr bwMode="auto">
            <a:xfrm>
              <a:off x="5486400" y="5057775"/>
              <a:ext cx="84138" cy="84137"/>
            </a:xfrm>
            <a:custGeom>
              <a:avLst/>
              <a:gdLst>
                <a:gd name="T0" fmla="*/ 70 w 535"/>
                <a:gd name="T1" fmla="*/ 0 h 535"/>
                <a:gd name="T2" fmla="*/ 88 w 535"/>
                <a:gd name="T3" fmla="*/ 2 h 535"/>
                <a:gd name="T4" fmla="*/ 105 w 535"/>
                <a:gd name="T5" fmla="*/ 8 h 535"/>
                <a:gd name="T6" fmla="*/ 120 w 535"/>
                <a:gd name="T7" fmla="*/ 20 h 535"/>
                <a:gd name="T8" fmla="*/ 514 w 535"/>
                <a:gd name="T9" fmla="*/ 416 h 535"/>
                <a:gd name="T10" fmla="*/ 526 w 535"/>
                <a:gd name="T11" fmla="*/ 431 h 535"/>
                <a:gd name="T12" fmla="*/ 533 w 535"/>
                <a:gd name="T13" fmla="*/ 447 h 535"/>
                <a:gd name="T14" fmla="*/ 535 w 535"/>
                <a:gd name="T15" fmla="*/ 464 h 535"/>
                <a:gd name="T16" fmla="*/ 533 w 535"/>
                <a:gd name="T17" fmla="*/ 482 h 535"/>
                <a:gd name="T18" fmla="*/ 526 w 535"/>
                <a:gd name="T19" fmla="*/ 499 h 535"/>
                <a:gd name="T20" fmla="*/ 514 w 535"/>
                <a:gd name="T21" fmla="*/ 514 h 535"/>
                <a:gd name="T22" fmla="*/ 499 w 535"/>
                <a:gd name="T23" fmla="*/ 526 h 535"/>
                <a:gd name="T24" fmla="*/ 482 w 535"/>
                <a:gd name="T25" fmla="*/ 533 h 535"/>
                <a:gd name="T26" fmla="*/ 465 w 535"/>
                <a:gd name="T27" fmla="*/ 535 h 535"/>
                <a:gd name="T28" fmla="*/ 447 w 535"/>
                <a:gd name="T29" fmla="*/ 533 h 535"/>
                <a:gd name="T30" fmla="*/ 430 w 535"/>
                <a:gd name="T31" fmla="*/ 526 h 535"/>
                <a:gd name="T32" fmla="*/ 416 w 535"/>
                <a:gd name="T33" fmla="*/ 514 h 535"/>
                <a:gd name="T34" fmla="*/ 20 w 535"/>
                <a:gd name="T35" fmla="*/ 119 h 535"/>
                <a:gd name="T36" fmla="*/ 10 w 535"/>
                <a:gd name="T37" fmla="*/ 105 h 535"/>
                <a:gd name="T38" fmla="*/ 2 w 535"/>
                <a:gd name="T39" fmla="*/ 88 h 535"/>
                <a:gd name="T40" fmla="*/ 0 w 535"/>
                <a:gd name="T41" fmla="*/ 70 h 535"/>
                <a:gd name="T42" fmla="*/ 2 w 535"/>
                <a:gd name="T43" fmla="*/ 52 h 535"/>
                <a:gd name="T44" fmla="*/ 10 w 535"/>
                <a:gd name="T45" fmla="*/ 36 h 535"/>
                <a:gd name="T46" fmla="*/ 20 w 535"/>
                <a:gd name="T47" fmla="*/ 20 h 535"/>
                <a:gd name="T48" fmla="*/ 36 w 535"/>
                <a:gd name="T49" fmla="*/ 8 h 535"/>
                <a:gd name="T50" fmla="*/ 53 w 535"/>
                <a:gd name="T51" fmla="*/ 2 h 535"/>
                <a:gd name="T52" fmla="*/ 70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70" y="0"/>
                  </a:moveTo>
                  <a:lnTo>
                    <a:pt x="88" y="2"/>
                  </a:lnTo>
                  <a:lnTo>
                    <a:pt x="105" y="8"/>
                  </a:lnTo>
                  <a:lnTo>
                    <a:pt x="120" y="20"/>
                  </a:lnTo>
                  <a:lnTo>
                    <a:pt x="514" y="416"/>
                  </a:lnTo>
                  <a:lnTo>
                    <a:pt x="526" y="431"/>
                  </a:lnTo>
                  <a:lnTo>
                    <a:pt x="533" y="447"/>
                  </a:lnTo>
                  <a:lnTo>
                    <a:pt x="535" y="464"/>
                  </a:lnTo>
                  <a:lnTo>
                    <a:pt x="533" y="482"/>
                  </a:lnTo>
                  <a:lnTo>
                    <a:pt x="526" y="499"/>
                  </a:lnTo>
                  <a:lnTo>
                    <a:pt x="514" y="514"/>
                  </a:lnTo>
                  <a:lnTo>
                    <a:pt x="499" y="526"/>
                  </a:lnTo>
                  <a:lnTo>
                    <a:pt x="482" y="533"/>
                  </a:lnTo>
                  <a:lnTo>
                    <a:pt x="465" y="535"/>
                  </a:lnTo>
                  <a:lnTo>
                    <a:pt x="447" y="533"/>
                  </a:lnTo>
                  <a:lnTo>
                    <a:pt x="430" y="526"/>
                  </a:lnTo>
                  <a:lnTo>
                    <a:pt x="416" y="514"/>
                  </a:lnTo>
                  <a:lnTo>
                    <a:pt x="20" y="119"/>
                  </a:lnTo>
                  <a:lnTo>
                    <a:pt x="10" y="105"/>
                  </a:lnTo>
                  <a:lnTo>
                    <a:pt x="2" y="88"/>
                  </a:lnTo>
                  <a:lnTo>
                    <a:pt x="0" y="70"/>
                  </a:lnTo>
                  <a:lnTo>
                    <a:pt x="2" y="52"/>
                  </a:lnTo>
                  <a:lnTo>
                    <a:pt x="10" y="36"/>
                  </a:lnTo>
                  <a:lnTo>
                    <a:pt x="20" y="20"/>
                  </a:lnTo>
                  <a:lnTo>
                    <a:pt x="36" y="8"/>
                  </a:lnTo>
                  <a:lnTo>
                    <a:pt x="53"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440"/>
            <p:cNvSpPr>
              <a:spLocks/>
            </p:cNvSpPr>
            <p:nvPr/>
          </p:nvSpPr>
          <p:spPr bwMode="auto">
            <a:xfrm>
              <a:off x="5727700" y="5205413"/>
              <a:ext cx="111125" cy="22225"/>
            </a:xfrm>
            <a:custGeom>
              <a:avLst/>
              <a:gdLst>
                <a:gd name="T0" fmla="*/ 71 w 699"/>
                <a:gd name="T1" fmla="*/ 0 h 141"/>
                <a:gd name="T2" fmla="*/ 629 w 699"/>
                <a:gd name="T3" fmla="*/ 0 h 141"/>
                <a:gd name="T4" fmla="*/ 647 w 699"/>
                <a:gd name="T5" fmla="*/ 2 h 141"/>
                <a:gd name="T6" fmla="*/ 664 w 699"/>
                <a:gd name="T7" fmla="*/ 10 h 141"/>
                <a:gd name="T8" fmla="*/ 679 w 699"/>
                <a:gd name="T9" fmla="*/ 20 h 141"/>
                <a:gd name="T10" fmla="*/ 689 w 699"/>
                <a:gd name="T11" fmla="*/ 35 h 141"/>
                <a:gd name="T12" fmla="*/ 697 w 699"/>
                <a:gd name="T13" fmla="*/ 52 h 141"/>
                <a:gd name="T14" fmla="*/ 699 w 699"/>
                <a:gd name="T15" fmla="*/ 70 h 141"/>
                <a:gd name="T16" fmla="*/ 697 w 699"/>
                <a:gd name="T17" fmla="*/ 89 h 141"/>
                <a:gd name="T18" fmla="*/ 689 w 699"/>
                <a:gd name="T19" fmla="*/ 106 h 141"/>
                <a:gd name="T20" fmla="*/ 679 w 699"/>
                <a:gd name="T21" fmla="*/ 120 h 141"/>
                <a:gd name="T22" fmla="*/ 664 w 699"/>
                <a:gd name="T23" fmla="*/ 131 h 141"/>
                <a:gd name="T24" fmla="*/ 647 w 699"/>
                <a:gd name="T25" fmla="*/ 138 h 141"/>
                <a:gd name="T26" fmla="*/ 629 w 699"/>
                <a:gd name="T27" fmla="*/ 141 h 141"/>
                <a:gd name="T28" fmla="*/ 71 w 699"/>
                <a:gd name="T29" fmla="*/ 141 h 141"/>
                <a:gd name="T30" fmla="*/ 52 w 699"/>
                <a:gd name="T31" fmla="*/ 138 h 141"/>
                <a:gd name="T32" fmla="*/ 35 w 699"/>
                <a:gd name="T33" fmla="*/ 131 h 141"/>
                <a:gd name="T34" fmla="*/ 21 w 699"/>
                <a:gd name="T35" fmla="*/ 120 h 141"/>
                <a:gd name="T36" fmla="*/ 10 w 699"/>
                <a:gd name="T37" fmla="*/ 106 h 141"/>
                <a:gd name="T38" fmla="*/ 3 w 699"/>
                <a:gd name="T39" fmla="*/ 89 h 141"/>
                <a:gd name="T40" fmla="*/ 0 w 699"/>
                <a:gd name="T41" fmla="*/ 70 h 141"/>
                <a:gd name="T42" fmla="*/ 3 w 699"/>
                <a:gd name="T43" fmla="*/ 52 h 141"/>
                <a:gd name="T44" fmla="*/ 10 w 699"/>
                <a:gd name="T45" fmla="*/ 35 h 141"/>
                <a:gd name="T46" fmla="*/ 21 w 699"/>
                <a:gd name="T47" fmla="*/ 20 h 141"/>
                <a:gd name="T48" fmla="*/ 35 w 699"/>
                <a:gd name="T49" fmla="*/ 10 h 141"/>
                <a:gd name="T50" fmla="*/ 52 w 699"/>
                <a:gd name="T51" fmla="*/ 2 h 141"/>
                <a:gd name="T52" fmla="*/ 71 w 699"/>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9" h="141">
                  <a:moveTo>
                    <a:pt x="71" y="0"/>
                  </a:moveTo>
                  <a:lnTo>
                    <a:pt x="629" y="0"/>
                  </a:lnTo>
                  <a:lnTo>
                    <a:pt x="647" y="2"/>
                  </a:lnTo>
                  <a:lnTo>
                    <a:pt x="664" y="10"/>
                  </a:lnTo>
                  <a:lnTo>
                    <a:pt x="679" y="20"/>
                  </a:lnTo>
                  <a:lnTo>
                    <a:pt x="689" y="35"/>
                  </a:lnTo>
                  <a:lnTo>
                    <a:pt x="697" y="52"/>
                  </a:lnTo>
                  <a:lnTo>
                    <a:pt x="699" y="70"/>
                  </a:lnTo>
                  <a:lnTo>
                    <a:pt x="697" y="89"/>
                  </a:lnTo>
                  <a:lnTo>
                    <a:pt x="689" y="106"/>
                  </a:lnTo>
                  <a:lnTo>
                    <a:pt x="679" y="120"/>
                  </a:lnTo>
                  <a:lnTo>
                    <a:pt x="664" y="131"/>
                  </a:lnTo>
                  <a:lnTo>
                    <a:pt x="647" y="138"/>
                  </a:lnTo>
                  <a:lnTo>
                    <a:pt x="629" y="141"/>
                  </a:lnTo>
                  <a:lnTo>
                    <a:pt x="71" y="141"/>
                  </a:lnTo>
                  <a:lnTo>
                    <a:pt x="52" y="138"/>
                  </a:lnTo>
                  <a:lnTo>
                    <a:pt x="35" y="131"/>
                  </a:lnTo>
                  <a:lnTo>
                    <a:pt x="21" y="120"/>
                  </a:lnTo>
                  <a:lnTo>
                    <a:pt x="10" y="106"/>
                  </a:lnTo>
                  <a:lnTo>
                    <a:pt x="3" y="89"/>
                  </a:lnTo>
                  <a:lnTo>
                    <a:pt x="0" y="70"/>
                  </a:lnTo>
                  <a:lnTo>
                    <a:pt x="3" y="52"/>
                  </a:lnTo>
                  <a:lnTo>
                    <a:pt x="10" y="35"/>
                  </a:lnTo>
                  <a:lnTo>
                    <a:pt x="21" y="20"/>
                  </a:lnTo>
                  <a:lnTo>
                    <a:pt x="35" y="10"/>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441"/>
            <p:cNvSpPr>
              <a:spLocks/>
            </p:cNvSpPr>
            <p:nvPr/>
          </p:nvSpPr>
          <p:spPr bwMode="auto">
            <a:xfrm>
              <a:off x="5448300" y="5205413"/>
              <a:ext cx="111125" cy="22225"/>
            </a:xfrm>
            <a:custGeom>
              <a:avLst/>
              <a:gdLst>
                <a:gd name="T0" fmla="*/ 70 w 698"/>
                <a:gd name="T1" fmla="*/ 0 h 141"/>
                <a:gd name="T2" fmla="*/ 628 w 698"/>
                <a:gd name="T3" fmla="*/ 0 h 141"/>
                <a:gd name="T4" fmla="*/ 647 w 698"/>
                <a:gd name="T5" fmla="*/ 2 h 141"/>
                <a:gd name="T6" fmla="*/ 664 w 698"/>
                <a:gd name="T7" fmla="*/ 10 h 141"/>
                <a:gd name="T8" fmla="*/ 678 w 698"/>
                <a:gd name="T9" fmla="*/ 20 h 141"/>
                <a:gd name="T10" fmla="*/ 689 w 698"/>
                <a:gd name="T11" fmla="*/ 35 h 141"/>
                <a:gd name="T12" fmla="*/ 696 w 698"/>
                <a:gd name="T13" fmla="*/ 52 h 141"/>
                <a:gd name="T14" fmla="*/ 698 w 698"/>
                <a:gd name="T15" fmla="*/ 70 h 141"/>
                <a:gd name="T16" fmla="*/ 696 w 698"/>
                <a:gd name="T17" fmla="*/ 89 h 141"/>
                <a:gd name="T18" fmla="*/ 689 w 698"/>
                <a:gd name="T19" fmla="*/ 106 h 141"/>
                <a:gd name="T20" fmla="*/ 678 w 698"/>
                <a:gd name="T21" fmla="*/ 120 h 141"/>
                <a:gd name="T22" fmla="*/ 664 w 698"/>
                <a:gd name="T23" fmla="*/ 131 h 141"/>
                <a:gd name="T24" fmla="*/ 647 w 698"/>
                <a:gd name="T25" fmla="*/ 138 h 141"/>
                <a:gd name="T26" fmla="*/ 628 w 698"/>
                <a:gd name="T27" fmla="*/ 141 h 141"/>
                <a:gd name="T28" fmla="*/ 70 w 698"/>
                <a:gd name="T29" fmla="*/ 141 h 141"/>
                <a:gd name="T30" fmla="*/ 51 w 698"/>
                <a:gd name="T31" fmla="*/ 138 h 141"/>
                <a:gd name="T32" fmla="*/ 35 w 698"/>
                <a:gd name="T33" fmla="*/ 131 h 141"/>
                <a:gd name="T34" fmla="*/ 21 w 698"/>
                <a:gd name="T35" fmla="*/ 120 h 141"/>
                <a:gd name="T36" fmla="*/ 10 w 698"/>
                <a:gd name="T37" fmla="*/ 106 h 141"/>
                <a:gd name="T38" fmla="*/ 3 w 698"/>
                <a:gd name="T39" fmla="*/ 89 h 141"/>
                <a:gd name="T40" fmla="*/ 0 w 698"/>
                <a:gd name="T41" fmla="*/ 70 h 141"/>
                <a:gd name="T42" fmla="*/ 3 w 698"/>
                <a:gd name="T43" fmla="*/ 52 h 141"/>
                <a:gd name="T44" fmla="*/ 10 w 698"/>
                <a:gd name="T45" fmla="*/ 35 h 141"/>
                <a:gd name="T46" fmla="*/ 21 w 698"/>
                <a:gd name="T47" fmla="*/ 21 h 141"/>
                <a:gd name="T48" fmla="*/ 35 w 698"/>
                <a:gd name="T49" fmla="*/ 10 h 141"/>
                <a:gd name="T50" fmla="*/ 52 w 698"/>
                <a:gd name="T51" fmla="*/ 2 h 141"/>
                <a:gd name="T52" fmla="*/ 70 w 69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141">
                  <a:moveTo>
                    <a:pt x="70" y="0"/>
                  </a:moveTo>
                  <a:lnTo>
                    <a:pt x="628" y="0"/>
                  </a:lnTo>
                  <a:lnTo>
                    <a:pt x="647" y="2"/>
                  </a:lnTo>
                  <a:lnTo>
                    <a:pt x="664" y="10"/>
                  </a:lnTo>
                  <a:lnTo>
                    <a:pt x="678" y="20"/>
                  </a:lnTo>
                  <a:lnTo>
                    <a:pt x="689" y="35"/>
                  </a:lnTo>
                  <a:lnTo>
                    <a:pt x="696" y="52"/>
                  </a:lnTo>
                  <a:lnTo>
                    <a:pt x="698" y="70"/>
                  </a:lnTo>
                  <a:lnTo>
                    <a:pt x="696" y="89"/>
                  </a:lnTo>
                  <a:lnTo>
                    <a:pt x="689" y="106"/>
                  </a:lnTo>
                  <a:lnTo>
                    <a:pt x="678" y="120"/>
                  </a:lnTo>
                  <a:lnTo>
                    <a:pt x="664" y="131"/>
                  </a:lnTo>
                  <a:lnTo>
                    <a:pt x="647" y="138"/>
                  </a:lnTo>
                  <a:lnTo>
                    <a:pt x="628" y="141"/>
                  </a:lnTo>
                  <a:lnTo>
                    <a:pt x="70" y="141"/>
                  </a:lnTo>
                  <a:lnTo>
                    <a:pt x="51" y="138"/>
                  </a:lnTo>
                  <a:lnTo>
                    <a:pt x="35" y="131"/>
                  </a:lnTo>
                  <a:lnTo>
                    <a:pt x="21" y="120"/>
                  </a:lnTo>
                  <a:lnTo>
                    <a:pt x="10" y="106"/>
                  </a:lnTo>
                  <a:lnTo>
                    <a:pt x="3" y="89"/>
                  </a:lnTo>
                  <a:lnTo>
                    <a:pt x="0" y="70"/>
                  </a:lnTo>
                  <a:lnTo>
                    <a:pt x="3" y="52"/>
                  </a:lnTo>
                  <a:lnTo>
                    <a:pt x="10" y="35"/>
                  </a:lnTo>
                  <a:lnTo>
                    <a:pt x="21" y="21"/>
                  </a:lnTo>
                  <a:lnTo>
                    <a:pt x="35" y="10"/>
                  </a:lnTo>
                  <a:lnTo>
                    <a:pt x="52" y="2"/>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442"/>
            <p:cNvSpPr>
              <a:spLocks/>
            </p:cNvSpPr>
            <p:nvPr/>
          </p:nvSpPr>
          <p:spPr bwMode="auto">
            <a:xfrm>
              <a:off x="5707063" y="5064125"/>
              <a:ext cx="84138" cy="84137"/>
            </a:xfrm>
            <a:custGeom>
              <a:avLst/>
              <a:gdLst>
                <a:gd name="T0" fmla="*/ 465 w 535"/>
                <a:gd name="T1" fmla="*/ 0 h 535"/>
                <a:gd name="T2" fmla="*/ 483 w 535"/>
                <a:gd name="T3" fmla="*/ 2 h 535"/>
                <a:gd name="T4" fmla="*/ 500 w 535"/>
                <a:gd name="T5" fmla="*/ 10 h 535"/>
                <a:gd name="T6" fmla="*/ 515 w 535"/>
                <a:gd name="T7" fmla="*/ 21 h 535"/>
                <a:gd name="T8" fmla="*/ 526 w 535"/>
                <a:gd name="T9" fmla="*/ 36 h 535"/>
                <a:gd name="T10" fmla="*/ 533 w 535"/>
                <a:gd name="T11" fmla="*/ 53 h 535"/>
                <a:gd name="T12" fmla="*/ 535 w 535"/>
                <a:gd name="T13" fmla="*/ 70 h 535"/>
                <a:gd name="T14" fmla="*/ 533 w 535"/>
                <a:gd name="T15" fmla="*/ 88 h 535"/>
                <a:gd name="T16" fmla="*/ 526 w 535"/>
                <a:gd name="T17" fmla="*/ 105 h 535"/>
                <a:gd name="T18" fmla="*/ 515 w 535"/>
                <a:gd name="T19" fmla="*/ 120 h 535"/>
                <a:gd name="T20" fmla="*/ 121 w 535"/>
                <a:gd name="T21" fmla="*/ 515 h 535"/>
                <a:gd name="T22" fmla="*/ 105 w 535"/>
                <a:gd name="T23" fmla="*/ 526 h 535"/>
                <a:gd name="T24" fmla="*/ 88 w 535"/>
                <a:gd name="T25" fmla="*/ 533 h 535"/>
                <a:gd name="T26" fmla="*/ 71 w 535"/>
                <a:gd name="T27" fmla="*/ 535 h 535"/>
                <a:gd name="T28" fmla="*/ 53 w 535"/>
                <a:gd name="T29" fmla="*/ 533 h 535"/>
                <a:gd name="T30" fmla="*/ 36 w 535"/>
                <a:gd name="T31" fmla="*/ 526 h 535"/>
                <a:gd name="T32" fmla="*/ 21 w 535"/>
                <a:gd name="T33" fmla="*/ 515 h 535"/>
                <a:gd name="T34" fmla="*/ 10 w 535"/>
                <a:gd name="T35" fmla="*/ 499 h 535"/>
                <a:gd name="T36" fmla="*/ 2 w 535"/>
                <a:gd name="T37" fmla="*/ 483 h 535"/>
                <a:gd name="T38" fmla="*/ 0 w 535"/>
                <a:gd name="T39" fmla="*/ 466 h 535"/>
                <a:gd name="T40" fmla="*/ 2 w 535"/>
                <a:gd name="T41" fmla="*/ 448 h 535"/>
                <a:gd name="T42" fmla="*/ 10 w 535"/>
                <a:gd name="T43" fmla="*/ 431 h 535"/>
                <a:gd name="T44" fmla="*/ 21 w 535"/>
                <a:gd name="T45" fmla="*/ 416 h 535"/>
                <a:gd name="T46" fmla="*/ 415 w 535"/>
                <a:gd name="T47" fmla="*/ 21 h 535"/>
                <a:gd name="T48" fmla="*/ 430 w 535"/>
                <a:gd name="T49" fmla="*/ 10 h 535"/>
                <a:gd name="T50" fmla="*/ 447 w 535"/>
                <a:gd name="T51" fmla="*/ 2 h 535"/>
                <a:gd name="T52" fmla="*/ 465 w 535"/>
                <a:gd name="T53"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5" h="535">
                  <a:moveTo>
                    <a:pt x="465" y="0"/>
                  </a:moveTo>
                  <a:lnTo>
                    <a:pt x="483" y="2"/>
                  </a:lnTo>
                  <a:lnTo>
                    <a:pt x="500" y="10"/>
                  </a:lnTo>
                  <a:lnTo>
                    <a:pt x="515" y="21"/>
                  </a:lnTo>
                  <a:lnTo>
                    <a:pt x="526" y="36"/>
                  </a:lnTo>
                  <a:lnTo>
                    <a:pt x="533" y="53"/>
                  </a:lnTo>
                  <a:lnTo>
                    <a:pt x="535" y="70"/>
                  </a:lnTo>
                  <a:lnTo>
                    <a:pt x="533" y="88"/>
                  </a:lnTo>
                  <a:lnTo>
                    <a:pt x="526" y="105"/>
                  </a:lnTo>
                  <a:lnTo>
                    <a:pt x="515" y="120"/>
                  </a:lnTo>
                  <a:lnTo>
                    <a:pt x="121" y="515"/>
                  </a:lnTo>
                  <a:lnTo>
                    <a:pt x="105" y="526"/>
                  </a:lnTo>
                  <a:lnTo>
                    <a:pt x="88" y="533"/>
                  </a:lnTo>
                  <a:lnTo>
                    <a:pt x="71" y="535"/>
                  </a:lnTo>
                  <a:lnTo>
                    <a:pt x="53" y="533"/>
                  </a:lnTo>
                  <a:lnTo>
                    <a:pt x="36" y="526"/>
                  </a:lnTo>
                  <a:lnTo>
                    <a:pt x="21" y="515"/>
                  </a:lnTo>
                  <a:lnTo>
                    <a:pt x="10" y="499"/>
                  </a:lnTo>
                  <a:lnTo>
                    <a:pt x="2" y="483"/>
                  </a:lnTo>
                  <a:lnTo>
                    <a:pt x="0" y="466"/>
                  </a:lnTo>
                  <a:lnTo>
                    <a:pt x="2" y="448"/>
                  </a:lnTo>
                  <a:lnTo>
                    <a:pt x="10" y="431"/>
                  </a:lnTo>
                  <a:lnTo>
                    <a:pt x="21" y="416"/>
                  </a:lnTo>
                  <a:lnTo>
                    <a:pt x="415" y="21"/>
                  </a:lnTo>
                  <a:lnTo>
                    <a:pt x="430" y="10"/>
                  </a:lnTo>
                  <a:lnTo>
                    <a:pt x="447" y="2"/>
                  </a:lnTo>
                  <a:lnTo>
                    <a:pt x="4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443"/>
            <p:cNvSpPr>
              <a:spLocks noEditPoints="1"/>
            </p:cNvSpPr>
            <p:nvPr/>
          </p:nvSpPr>
          <p:spPr bwMode="auto">
            <a:xfrm>
              <a:off x="5422900" y="5157788"/>
              <a:ext cx="414338" cy="400050"/>
            </a:xfrm>
            <a:custGeom>
              <a:avLst/>
              <a:gdLst>
                <a:gd name="T0" fmla="*/ 550 w 2606"/>
                <a:gd name="T1" fmla="*/ 1124 h 2518"/>
                <a:gd name="T2" fmla="*/ 1266 w 2606"/>
                <a:gd name="T3" fmla="*/ 142 h 2518"/>
                <a:gd name="T4" fmla="*/ 1235 w 2606"/>
                <a:gd name="T5" fmla="*/ 645 h 2518"/>
                <a:gd name="T6" fmla="*/ 1171 w 2606"/>
                <a:gd name="T7" fmla="*/ 820 h 2518"/>
                <a:gd name="T8" fmla="*/ 1064 w 2606"/>
                <a:gd name="T9" fmla="*/ 953 h 2518"/>
                <a:gd name="T10" fmla="*/ 942 w 2606"/>
                <a:gd name="T11" fmla="*/ 1049 h 2518"/>
                <a:gd name="T12" fmla="*/ 826 w 2606"/>
                <a:gd name="T13" fmla="*/ 1112 h 2518"/>
                <a:gd name="T14" fmla="*/ 743 w 2606"/>
                <a:gd name="T15" fmla="*/ 1144 h 2518"/>
                <a:gd name="T16" fmla="*/ 703 w 2606"/>
                <a:gd name="T17" fmla="*/ 1155 h 2518"/>
                <a:gd name="T18" fmla="*/ 702 w 2606"/>
                <a:gd name="T19" fmla="*/ 2220 h 2518"/>
                <a:gd name="T20" fmla="*/ 783 w 2606"/>
                <a:gd name="T21" fmla="*/ 2331 h 2518"/>
                <a:gd name="T22" fmla="*/ 916 w 2606"/>
                <a:gd name="T23" fmla="*/ 2376 h 2518"/>
                <a:gd name="T24" fmla="*/ 2150 w 2606"/>
                <a:gd name="T25" fmla="*/ 2358 h 2518"/>
                <a:gd name="T26" fmla="*/ 2265 w 2606"/>
                <a:gd name="T27" fmla="*/ 2281 h 2518"/>
                <a:gd name="T28" fmla="*/ 2318 w 2606"/>
                <a:gd name="T29" fmla="*/ 2141 h 2518"/>
                <a:gd name="T30" fmla="*/ 2453 w 2606"/>
                <a:gd name="T31" fmla="*/ 1126 h 2518"/>
                <a:gd name="T32" fmla="*/ 2372 w 2606"/>
                <a:gd name="T33" fmla="*/ 1017 h 2518"/>
                <a:gd name="T34" fmla="*/ 2239 w 2606"/>
                <a:gd name="T35" fmla="*/ 975 h 2518"/>
                <a:gd name="T36" fmla="*/ 1566 w 2606"/>
                <a:gd name="T37" fmla="*/ 955 h 2518"/>
                <a:gd name="T38" fmla="*/ 1546 w 2606"/>
                <a:gd name="T39" fmla="*/ 438 h 2518"/>
                <a:gd name="T40" fmla="*/ 1523 w 2606"/>
                <a:gd name="T41" fmla="*/ 280 h 2518"/>
                <a:gd name="T42" fmla="*/ 1453 w 2606"/>
                <a:gd name="T43" fmla="*/ 182 h 2518"/>
                <a:gd name="T44" fmla="*/ 1345 w 2606"/>
                <a:gd name="T45" fmla="*/ 142 h 2518"/>
                <a:gd name="T46" fmla="*/ 1393 w 2606"/>
                <a:gd name="T47" fmla="*/ 8 h 2518"/>
                <a:gd name="T48" fmla="*/ 1537 w 2606"/>
                <a:gd name="T49" fmla="*/ 69 h 2518"/>
                <a:gd name="T50" fmla="*/ 1640 w 2606"/>
                <a:gd name="T51" fmla="*/ 197 h 2518"/>
                <a:gd name="T52" fmla="*/ 1685 w 2606"/>
                <a:gd name="T53" fmla="*/ 383 h 2518"/>
                <a:gd name="T54" fmla="*/ 2289 w 2606"/>
                <a:gd name="T55" fmla="*/ 839 h 2518"/>
                <a:gd name="T56" fmla="*/ 2464 w 2606"/>
                <a:gd name="T57" fmla="*/ 913 h 2518"/>
                <a:gd name="T58" fmla="*/ 2577 w 2606"/>
                <a:gd name="T59" fmla="*/ 1060 h 2518"/>
                <a:gd name="T60" fmla="*/ 2605 w 2606"/>
                <a:gd name="T61" fmla="*/ 1208 h 2518"/>
                <a:gd name="T62" fmla="*/ 2434 w 2606"/>
                <a:gd name="T63" fmla="*/ 2257 h 2518"/>
                <a:gd name="T64" fmla="*/ 2338 w 2606"/>
                <a:gd name="T65" fmla="*/ 2409 h 2518"/>
                <a:gd name="T66" fmla="*/ 2179 w 2606"/>
                <a:gd name="T67" fmla="*/ 2496 h 2518"/>
                <a:gd name="T68" fmla="*/ 916 w 2606"/>
                <a:gd name="T69" fmla="*/ 2518 h 2518"/>
                <a:gd name="T70" fmla="*/ 738 w 2606"/>
                <a:gd name="T71" fmla="*/ 2471 h 2518"/>
                <a:gd name="T72" fmla="*/ 628 w 2606"/>
                <a:gd name="T73" fmla="*/ 2454 h 2518"/>
                <a:gd name="T74" fmla="*/ 138 w 2606"/>
                <a:gd name="T75" fmla="*/ 2476 h 2518"/>
                <a:gd name="T76" fmla="*/ 41 w 2606"/>
                <a:gd name="T77" fmla="*/ 2436 h 2518"/>
                <a:gd name="T78" fmla="*/ 0 w 2606"/>
                <a:gd name="T79" fmla="*/ 2339 h 2518"/>
                <a:gd name="T80" fmla="*/ 24 w 2606"/>
                <a:gd name="T81" fmla="*/ 1045 h 2518"/>
                <a:gd name="T82" fmla="*/ 111 w 2606"/>
                <a:gd name="T83" fmla="*/ 987 h 2518"/>
                <a:gd name="T84" fmla="*/ 609 w 2606"/>
                <a:gd name="T85" fmla="*/ 996 h 2518"/>
                <a:gd name="T86" fmla="*/ 678 w 2606"/>
                <a:gd name="T87" fmla="*/ 1017 h 2518"/>
                <a:gd name="T88" fmla="*/ 722 w 2606"/>
                <a:gd name="T89" fmla="*/ 1003 h 2518"/>
                <a:gd name="T90" fmla="*/ 814 w 2606"/>
                <a:gd name="T91" fmla="*/ 961 h 2518"/>
                <a:gd name="T92" fmla="*/ 926 w 2606"/>
                <a:gd name="T93" fmla="*/ 887 h 2518"/>
                <a:gd name="T94" fmla="*/ 1029 w 2606"/>
                <a:gd name="T95" fmla="*/ 779 h 2518"/>
                <a:gd name="T96" fmla="*/ 1095 w 2606"/>
                <a:gd name="T97" fmla="*/ 630 h 2518"/>
                <a:gd name="T98" fmla="*/ 1106 w 2606"/>
                <a:gd name="T99" fmla="*/ 71 h 2518"/>
                <a:gd name="T100" fmla="*/ 1153 w 2606"/>
                <a:gd name="T101" fmla="*/ 21 h 2518"/>
                <a:gd name="T102" fmla="*/ 1206 w 2606"/>
                <a:gd name="T103" fmla="*/ 9 h 2518"/>
                <a:gd name="T104" fmla="*/ 1322 w 2606"/>
                <a:gd name="T105"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06" h="2518">
                  <a:moveTo>
                    <a:pt x="141" y="1124"/>
                  </a:moveTo>
                  <a:lnTo>
                    <a:pt x="141" y="2337"/>
                  </a:lnTo>
                  <a:lnTo>
                    <a:pt x="550" y="2337"/>
                  </a:lnTo>
                  <a:lnTo>
                    <a:pt x="550" y="1124"/>
                  </a:lnTo>
                  <a:lnTo>
                    <a:pt x="141" y="1124"/>
                  </a:lnTo>
                  <a:close/>
                  <a:moveTo>
                    <a:pt x="1318" y="139"/>
                  </a:moveTo>
                  <a:lnTo>
                    <a:pt x="1291" y="141"/>
                  </a:lnTo>
                  <a:lnTo>
                    <a:pt x="1266" y="142"/>
                  </a:lnTo>
                  <a:lnTo>
                    <a:pt x="1245" y="145"/>
                  </a:lnTo>
                  <a:lnTo>
                    <a:pt x="1245" y="541"/>
                  </a:lnTo>
                  <a:lnTo>
                    <a:pt x="1242" y="594"/>
                  </a:lnTo>
                  <a:lnTo>
                    <a:pt x="1235" y="645"/>
                  </a:lnTo>
                  <a:lnTo>
                    <a:pt x="1225" y="693"/>
                  </a:lnTo>
                  <a:lnTo>
                    <a:pt x="1210" y="738"/>
                  </a:lnTo>
                  <a:lnTo>
                    <a:pt x="1192" y="779"/>
                  </a:lnTo>
                  <a:lnTo>
                    <a:pt x="1171" y="820"/>
                  </a:lnTo>
                  <a:lnTo>
                    <a:pt x="1147" y="857"/>
                  </a:lnTo>
                  <a:lnTo>
                    <a:pt x="1121" y="892"/>
                  </a:lnTo>
                  <a:lnTo>
                    <a:pt x="1094" y="923"/>
                  </a:lnTo>
                  <a:lnTo>
                    <a:pt x="1064" y="953"/>
                  </a:lnTo>
                  <a:lnTo>
                    <a:pt x="1035" y="980"/>
                  </a:lnTo>
                  <a:lnTo>
                    <a:pt x="1004" y="1006"/>
                  </a:lnTo>
                  <a:lnTo>
                    <a:pt x="973" y="1028"/>
                  </a:lnTo>
                  <a:lnTo>
                    <a:pt x="942" y="1049"/>
                  </a:lnTo>
                  <a:lnTo>
                    <a:pt x="911" y="1067"/>
                  </a:lnTo>
                  <a:lnTo>
                    <a:pt x="881" y="1084"/>
                  </a:lnTo>
                  <a:lnTo>
                    <a:pt x="853" y="1099"/>
                  </a:lnTo>
                  <a:lnTo>
                    <a:pt x="826" y="1112"/>
                  </a:lnTo>
                  <a:lnTo>
                    <a:pt x="801" y="1122"/>
                  </a:lnTo>
                  <a:lnTo>
                    <a:pt x="779" y="1132"/>
                  </a:lnTo>
                  <a:lnTo>
                    <a:pt x="760" y="1139"/>
                  </a:lnTo>
                  <a:lnTo>
                    <a:pt x="743" y="1144"/>
                  </a:lnTo>
                  <a:lnTo>
                    <a:pt x="729" y="1149"/>
                  </a:lnTo>
                  <a:lnTo>
                    <a:pt x="721" y="1152"/>
                  </a:lnTo>
                  <a:lnTo>
                    <a:pt x="715" y="1153"/>
                  </a:lnTo>
                  <a:lnTo>
                    <a:pt x="703" y="1155"/>
                  </a:lnTo>
                  <a:lnTo>
                    <a:pt x="690" y="1155"/>
                  </a:lnTo>
                  <a:lnTo>
                    <a:pt x="690" y="2149"/>
                  </a:lnTo>
                  <a:lnTo>
                    <a:pt x="693" y="2186"/>
                  </a:lnTo>
                  <a:lnTo>
                    <a:pt x="702" y="2220"/>
                  </a:lnTo>
                  <a:lnTo>
                    <a:pt x="715" y="2253"/>
                  </a:lnTo>
                  <a:lnTo>
                    <a:pt x="733" y="2283"/>
                  </a:lnTo>
                  <a:lnTo>
                    <a:pt x="757" y="2309"/>
                  </a:lnTo>
                  <a:lnTo>
                    <a:pt x="783" y="2331"/>
                  </a:lnTo>
                  <a:lnTo>
                    <a:pt x="813" y="2350"/>
                  </a:lnTo>
                  <a:lnTo>
                    <a:pt x="844" y="2364"/>
                  </a:lnTo>
                  <a:lnTo>
                    <a:pt x="879" y="2373"/>
                  </a:lnTo>
                  <a:lnTo>
                    <a:pt x="916" y="2376"/>
                  </a:lnTo>
                  <a:lnTo>
                    <a:pt x="2022" y="2376"/>
                  </a:lnTo>
                  <a:lnTo>
                    <a:pt x="2068" y="2374"/>
                  </a:lnTo>
                  <a:lnTo>
                    <a:pt x="2111" y="2367"/>
                  </a:lnTo>
                  <a:lnTo>
                    <a:pt x="2150" y="2358"/>
                  </a:lnTo>
                  <a:lnTo>
                    <a:pt x="2185" y="2344"/>
                  </a:lnTo>
                  <a:lnTo>
                    <a:pt x="2215" y="2327"/>
                  </a:lnTo>
                  <a:lnTo>
                    <a:pt x="2242" y="2305"/>
                  </a:lnTo>
                  <a:lnTo>
                    <a:pt x="2265" y="2281"/>
                  </a:lnTo>
                  <a:lnTo>
                    <a:pt x="2284" y="2251"/>
                  </a:lnTo>
                  <a:lnTo>
                    <a:pt x="2299" y="2218"/>
                  </a:lnTo>
                  <a:lnTo>
                    <a:pt x="2310" y="2181"/>
                  </a:lnTo>
                  <a:lnTo>
                    <a:pt x="2318" y="2141"/>
                  </a:lnTo>
                  <a:lnTo>
                    <a:pt x="2318" y="2139"/>
                  </a:lnTo>
                  <a:lnTo>
                    <a:pt x="2466" y="1196"/>
                  </a:lnTo>
                  <a:lnTo>
                    <a:pt x="2461" y="1160"/>
                  </a:lnTo>
                  <a:lnTo>
                    <a:pt x="2453" y="1126"/>
                  </a:lnTo>
                  <a:lnTo>
                    <a:pt x="2439" y="1095"/>
                  </a:lnTo>
                  <a:lnTo>
                    <a:pt x="2420" y="1066"/>
                  </a:lnTo>
                  <a:lnTo>
                    <a:pt x="2398" y="1040"/>
                  </a:lnTo>
                  <a:lnTo>
                    <a:pt x="2372" y="1017"/>
                  </a:lnTo>
                  <a:lnTo>
                    <a:pt x="2342" y="1001"/>
                  </a:lnTo>
                  <a:lnTo>
                    <a:pt x="2310" y="987"/>
                  </a:lnTo>
                  <a:lnTo>
                    <a:pt x="2275" y="978"/>
                  </a:lnTo>
                  <a:lnTo>
                    <a:pt x="2239" y="975"/>
                  </a:lnTo>
                  <a:lnTo>
                    <a:pt x="1616" y="975"/>
                  </a:lnTo>
                  <a:lnTo>
                    <a:pt x="1598" y="973"/>
                  </a:lnTo>
                  <a:lnTo>
                    <a:pt x="1581" y="966"/>
                  </a:lnTo>
                  <a:lnTo>
                    <a:pt x="1566" y="955"/>
                  </a:lnTo>
                  <a:lnTo>
                    <a:pt x="1556" y="941"/>
                  </a:lnTo>
                  <a:lnTo>
                    <a:pt x="1548" y="924"/>
                  </a:lnTo>
                  <a:lnTo>
                    <a:pt x="1546" y="905"/>
                  </a:lnTo>
                  <a:lnTo>
                    <a:pt x="1546" y="438"/>
                  </a:lnTo>
                  <a:lnTo>
                    <a:pt x="1545" y="392"/>
                  </a:lnTo>
                  <a:lnTo>
                    <a:pt x="1541" y="351"/>
                  </a:lnTo>
                  <a:lnTo>
                    <a:pt x="1533" y="314"/>
                  </a:lnTo>
                  <a:lnTo>
                    <a:pt x="1523" y="280"/>
                  </a:lnTo>
                  <a:lnTo>
                    <a:pt x="1510" y="249"/>
                  </a:lnTo>
                  <a:lnTo>
                    <a:pt x="1494" y="223"/>
                  </a:lnTo>
                  <a:lnTo>
                    <a:pt x="1475" y="201"/>
                  </a:lnTo>
                  <a:lnTo>
                    <a:pt x="1453" y="182"/>
                  </a:lnTo>
                  <a:lnTo>
                    <a:pt x="1428" y="166"/>
                  </a:lnTo>
                  <a:lnTo>
                    <a:pt x="1401" y="154"/>
                  </a:lnTo>
                  <a:lnTo>
                    <a:pt x="1374" y="147"/>
                  </a:lnTo>
                  <a:lnTo>
                    <a:pt x="1345" y="142"/>
                  </a:lnTo>
                  <a:lnTo>
                    <a:pt x="1318" y="139"/>
                  </a:lnTo>
                  <a:close/>
                  <a:moveTo>
                    <a:pt x="1322" y="0"/>
                  </a:moveTo>
                  <a:lnTo>
                    <a:pt x="1357" y="3"/>
                  </a:lnTo>
                  <a:lnTo>
                    <a:pt x="1393" y="8"/>
                  </a:lnTo>
                  <a:lnTo>
                    <a:pt x="1430" y="17"/>
                  </a:lnTo>
                  <a:lnTo>
                    <a:pt x="1466" y="29"/>
                  </a:lnTo>
                  <a:lnTo>
                    <a:pt x="1502" y="46"/>
                  </a:lnTo>
                  <a:lnTo>
                    <a:pt x="1537" y="69"/>
                  </a:lnTo>
                  <a:lnTo>
                    <a:pt x="1568" y="95"/>
                  </a:lnTo>
                  <a:lnTo>
                    <a:pt x="1596" y="125"/>
                  </a:lnTo>
                  <a:lnTo>
                    <a:pt x="1620" y="158"/>
                  </a:lnTo>
                  <a:lnTo>
                    <a:pt x="1640" y="197"/>
                  </a:lnTo>
                  <a:lnTo>
                    <a:pt x="1657" y="237"/>
                  </a:lnTo>
                  <a:lnTo>
                    <a:pt x="1670" y="282"/>
                  </a:lnTo>
                  <a:lnTo>
                    <a:pt x="1679" y="331"/>
                  </a:lnTo>
                  <a:lnTo>
                    <a:pt x="1685" y="383"/>
                  </a:lnTo>
                  <a:lnTo>
                    <a:pt x="1687" y="438"/>
                  </a:lnTo>
                  <a:lnTo>
                    <a:pt x="1687" y="836"/>
                  </a:lnTo>
                  <a:lnTo>
                    <a:pt x="2239" y="836"/>
                  </a:lnTo>
                  <a:lnTo>
                    <a:pt x="2289" y="839"/>
                  </a:lnTo>
                  <a:lnTo>
                    <a:pt x="2337" y="849"/>
                  </a:lnTo>
                  <a:lnTo>
                    <a:pt x="2382" y="865"/>
                  </a:lnTo>
                  <a:lnTo>
                    <a:pt x="2424" y="886"/>
                  </a:lnTo>
                  <a:lnTo>
                    <a:pt x="2464" y="913"/>
                  </a:lnTo>
                  <a:lnTo>
                    <a:pt x="2498" y="943"/>
                  </a:lnTo>
                  <a:lnTo>
                    <a:pt x="2529" y="978"/>
                  </a:lnTo>
                  <a:lnTo>
                    <a:pt x="2555" y="1017"/>
                  </a:lnTo>
                  <a:lnTo>
                    <a:pt x="2577" y="1060"/>
                  </a:lnTo>
                  <a:lnTo>
                    <a:pt x="2592" y="1105"/>
                  </a:lnTo>
                  <a:lnTo>
                    <a:pt x="2602" y="1153"/>
                  </a:lnTo>
                  <a:lnTo>
                    <a:pt x="2606" y="1203"/>
                  </a:lnTo>
                  <a:lnTo>
                    <a:pt x="2605" y="1208"/>
                  </a:lnTo>
                  <a:lnTo>
                    <a:pt x="2605" y="1213"/>
                  </a:lnTo>
                  <a:lnTo>
                    <a:pt x="2456" y="2160"/>
                  </a:lnTo>
                  <a:lnTo>
                    <a:pt x="2448" y="2211"/>
                  </a:lnTo>
                  <a:lnTo>
                    <a:pt x="2434" y="2257"/>
                  </a:lnTo>
                  <a:lnTo>
                    <a:pt x="2416" y="2301"/>
                  </a:lnTo>
                  <a:lnTo>
                    <a:pt x="2395" y="2341"/>
                  </a:lnTo>
                  <a:lnTo>
                    <a:pt x="2368" y="2377"/>
                  </a:lnTo>
                  <a:lnTo>
                    <a:pt x="2338" y="2409"/>
                  </a:lnTo>
                  <a:lnTo>
                    <a:pt x="2304" y="2437"/>
                  </a:lnTo>
                  <a:lnTo>
                    <a:pt x="2266" y="2462"/>
                  </a:lnTo>
                  <a:lnTo>
                    <a:pt x="2225" y="2482"/>
                  </a:lnTo>
                  <a:lnTo>
                    <a:pt x="2179" y="2496"/>
                  </a:lnTo>
                  <a:lnTo>
                    <a:pt x="2130" y="2508"/>
                  </a:lnTo>
                  <a:lnTo>
                    <a:pt x="2078" y="2514"/>
                  </a:lnTo>
                  <a:lnTo>
                    <a:pt x="2022" y="2518"/>
                  </a:lnTo>
                  <a:lnTo>
                    <a:pt x="916" y="2518"/>
                  </a:lnTo>
                  <a:lnTo>
                    <a:pt x="869" y="2514"/>
                  </a:lnTo>
                  <a:lnTo>
                    <a:pt x="822" y="2505"/>
                  </a:lnTo>
                  <a:lnTo>
                    <a:pt x="779" y="2490"/>
                  </a:lnTo>
                  <a:lnTo>
                    <a:pt x="738" y="2471"/>
                  </a:lnTo>
                  <a:lnTo>
                    <a:pt x="700" y="2446"/>
                  </a:lnTo>
                  <a:lnTo>
                    <a:pt x="666" y="2417"/>
                  </a:lnTo>
                  <a:lnTo>
                    <a:pt x="648" y="2437"/>
                  </a:lnTo>
                  <a:lnTo>
                    <a:pt x="628" y="2454"/>
                  </a:lnTo>
                  <a:lnTo>
                    <a:pt x="604" y="2466"/>
                  </a:lnTo>
                  <a:lnTo>
                    <a:pt x="579" y="2474"/>
                  </a:lnTo>
                  <a:lnTo>
                    <a:pt x="552" y="2476"/>
                  </a:lnTo>
                  <a:lnTo>
                    <a:pt x="138" y="2476"/>
                  </a:lnTo>
                  <a:lnTo>
                    <a:pt x="111" y="2474"/>
                  </a:lnTo>
                  <a:lnTo>
                    <a:pt x="84" y="2466"/>
                  </a:lnTo>
                  <a:lnTo>
                    <a:pt x="61" y="2453"/>
                  </a:lnTo>
                  <a:lnTo>
                    <a:pt x="41" y="2436"/>
                  </a:lnTo>
                  <a:lnTo>
                    <a:pt x="24" y="2416"/>
                  </a:lnTo>
                  <a:lnTo>
                    <a:pt x="12" y="2393"/>
                  </a:lnTo>
                  <a:lnTo>
                    <a:pt x="3" y="2366"/>
                  </a:lnTo>
                  <a:lnTo>
                    <a:pt x="0" y="2339"/>
                  </a:lnTo>
                  <a:lnTo>
                    <a:pt x="0" y="1123"/>
                  </a:lnTo>
                  <a:lnTo>
                    <a:pt x="3" y="1095"/>
                  </a:lnTo>
                  <a:lnTo>
                    <a:pt x="12" y="1069"/>
                  </a:lnTo>
                  <a:lnTo>
                    <a:pt x="24" y="1045"/>
                  </a:lnTo>
                  <a:lnTo>
                    <a:pt x="41" y="1025"/>
                  </a:lnTo>
                  <a:lnTo>
                    <a:pt x="61" y="1008"/>
                  </a:lnTo>
                  <a:lnTo>
                    <a:pt x="84" y="995"/>
                  </a:lnTo>
                  <a:lnTo>
                    <a:pt x="111" y="987"/>
                  </a:lnTo>
                  <a:lnTo>
                    <a:pt x="138" y="984"/>
                  </a:lnTo>
                  <a:lnTo>
                    <a:pt x="552" y="984"/>
                  </a:lnTo>
                  <a:lnTo>
                    <a:pt x="581" y="987"/>
                  </a:lnTo>
                  <a:lnTo>
                    <a:pt x="609" y="996"/>
                  </a:lnTo>
                  <a:lnTo>
                    <a:pt x="634" y="1011"/>
                  </a:lnTo>
                  <a:lnTo>
                    <a:pt x="655" y="1030"/>
                  </a:lnTo>
                  <a:lnTo>
                    <a:pt x="666" y="1023"/>
                  </a:lnTo>
                  <a:lnTo>
                    <a:pt x="678" y="1017"/>
                  </a:lnTo>
                  <a:lnTo>
                    <a:pt x="683" y="1016"/>
                  </a:lnTo>
                  <a:lnTo>
                    <a:pt x="692" y="1013"/>
                  </a:lnTo>
                  <a:lnTo>
                    <a:pt x="705" y="1009"/>
                  </a:lnTo>
                  <a:lnTo>
                    <a:pt x="722" y="1003"/>
                  </a:lnTo>
                  <a:lnTo>
                    <a:pt x="741" y="995"/>
                  </a:lnTo>
                  <a:lnTo>
                    <a:pt x="763" y="986"/>
                  </a:lnTo>
                  <a:lnTo>
                    <a:pt x="787" y="974"/>
                  </a:lnTo>
                  <a:lnTo>
                    <a:pt x="814" y="961"/>
                  </a:lnTo>
                  <a:lnTo>
                    <a:pt x="841" y="946"/>
                  </a:lnTo>
                  <a:lnTo>
                    <a:pt x="869" y="929"/>
                  </a:lnTo>
                  <a:lnTo>
                    <a:pt x="897" y="910"/>
                  </a:lnTo>
                  <a:lnTo>
                    <a:pt x="926" y="887"/>
                  </a:lnTo>
                  <a:lnTo>
                    <a:pt x="953" y="864"/>
                  </a:lnTo>
                  <a:lnTo>
                    <a:pt x="981" y="839"/>
                  </a:lnTo>
                  <a:lnTo>
                    <a:pt x="1006" y="810"/>
                  </a:lnTo>
                  <a:lnTo>
                    <a:pt x="1029" y="779"/>
                  </a:lnTo>
                  <a:lnTo>
                    <a:pt x="1050" y="746"/>
                  </a:lnTo>
                  <a:lnTo>
                    <a:pt x="1068" y="710"/>
                  </a:lnTo>
                  <a:lnTo>
                    <a:pt x="1083" y="672"/>
                  </a:lnTo>
                  <a:lnTo>
                    <a:pt x="1095" y="630"/>
                  </a:lnTo>
                  <a:lnTo>
                    <a:pt x="1102" y="587"/>
                  </a:lnTo>
                  <a:lnTo>
                    <a:pt x="1104" y="540"/>
                  </a:lnTo>
                  <a:lnTo>
                    <a:pt x="1104" y="88"/>
                  </a:lnTo>
                  <a:lnTo>
                    <a:pt x="1106" y="71"/>
                  </a:lnTo>
                  <a:lnTo>
                    <a:pt x="1113" y="54"/>
                  </a:lnTo>
                  <a:lnTo>
                    <a:pt x="1123" y="40"/>
                  </a:lnTo>
                  <a:lnTo>
                    <a:pt x="1137" y="29"/>
                  </a:lnTo>
                  <a:lnTo>
                    <a:pt x="1153" y="21"/>
                  </a:lnTo>
                  <a:lnTo>
                    <a:pt x="1158" y="20"/>
                  </a:lnTo>
                  <a:lnTo>
                    <a:pt x="1169" y="17"/>
                  </a:lnTo>
                  <a:lnTo>
                    <a:pt x="1185" y="14"/>
                  </a:lnTo>
                  <a:lnTo>
                    <a:pt x="1206" y="9"/>
                  </a:lnTo>
                  <a:lnTo>
                    <a:pt x="1230" y="5"/>
                  </a:lnTo>
                  <a:lnTo>
                    <a:pt x="1259" y="2"/>
                  </a:lnTo>
                  <a:lnTo>
                    <a:pt x="1289" y="1"/>
                  </a:lnTo>
                  <a:lnTo>
                    <a:pt x="13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2" name="Group 71"/>
          <p:cNvGrpSpPr/>
          <p:nvPr/>
        </p:nvGrpSpPr>
        <p:grpSpPr>
          <a:xfrm>
            <a:off x="3545640" y="3039003"/>
            <a:ext cx="590344" cy="385280"/>
            <a:chOff x="685800" y="5899150"/>
            <a:chExt cx="550863" cy="311150"/>
          </a:xfrm>
          <a:solidFill>
            <a:schemeClr val="accent2"/>
          </a:solidFill>
        </p:grpSpPr>
        <p:sp>
          <p:nvSpPr>
            <p:cNvPr id="73" name="Freeform 572"/>
            <p:cNvSpPr>
              <a:spLocks/>
            </p:cNvSpPr>
            <p:nvPr/>
          </p:nvSpPr>
          <p:spPr bwMode="auto">
            <a:xfrm>
              <a:off x="1068388" y="5965825"/>
              <a:ext cx="168275" cy="244475"/>
            </a:xfrm>
            <a:custGeom>
              <a:avLst/>
              <a:gdLst>
                <a:gd name="T0" fmla="*/ 409 w 1059"/>
                <a:gd name="T1" fmla="*/ 2 h 1545"/>
                <a:gd name="T2" fmla="*/ 524 w 1059"/>
                <a:gd name="T3" fmla="*/ 43 h 1545"/>
                <a:gd name="T4" fmla="*/ 613 w 1059"/>
                <a:gd name="T5" fmla="*/ 121 h 1545"/>
                <a:gd name="T6" fmla="*/ 666 w 1059"/>
                <a:gd name="T7" fmla="*/ 229 h 1545"/>
                <a:gd name="T8" fmla="*/ 678 w 1059"/>
                <a:gd name="T9" fmla="*/ 578 h 1545"/>
                <a:gd name="T10" fmla="*/ 658 w 1059"/>
                <a:gd name="T11" fmla="*/ 664 h 1545"/>
                <a:gd name="T12" fmla="*/ 624 w 1059"/>
                <a:gd name="T13" fmla="*/ 901 h 1545"/>
                <a:gd name="T14" fmla="*/ 706 w 1059"/>
                <a:gd name="T15" fmla="*/ 946 h 1545"/>
                <a:gd name="T16" fmla="*/ 817 w 1059"/>
                <a:gd name="T17" fmla="*/ 1014 h 1545"/>
                <a:gd name="T18" fmla="*/ 943 w 1059"/>
                <a:gd name="T19" fmla="*/ 1104 h 1545"/>
                <a:gd name="T20" fmla="*/ 1025 w 1059"/>
                <a:gd name="T21" fmla="*/ 1181 h 1545"/>
                <a:gd name="T22" fmla="*/ 1057 w 1059"/>
                <a:gd name="T23" fmla="*/ 1262 h 1545"/>
                <a:gd name="T24" fmla="*/ 1056 w 1059"/>
                <a:gd name="T25" fmla="*/ 1494 h 1545"/>
                <a:gd name="T26" fmla="*/ 1024 w 1059"/>
                <a:gd name="T27" fmla="*/ 1536 h 1545"/>
                <a:gd name="T28" fmla="*/ 969 w 1059"/>
                <a:gd name="T29" fmla="*/ 1543 h 1545"/>
                <a:gd name="T30" fmla="*/ 928 w 1059"/>
                <a:gd name="T31" fmla="*/ 1511 h 1545"/>
                <a:gd name="T32" fmla="*/ 918 w 1059"/>
                <a:gd name="T33" fmla="*/ 1292 h 1545"/>
                <a:gd name="T34" fmla="*/ 896 w 1059"/>
                <a:gd name="T35" fmla="*/ 1246 h 1545"/>
                <a:gd name="T36" fmla="*/ 786 w 1059"/>
                <a:gd name="T37" fmla="*/ 1162 h 1545"/>
                <a:gd name="T38" fmla="*/ 682 w 1059"/>
                <a:gd name="T39" fmla="*/ 1094 h 1545"/>
                <a:gd name="T40" fmla="*/ 597 w 1059"/>
                <a:gd name="T41" fmla="*/ 1045 h 1545"/>
                <a:gd name="T42" fmla="*/ 541 w 1059"/>
                <a:gd name="T43" fmla="*/ 1015 h 1545"/>
                <a:gd name="T44" fmla="*/ 502 w 1059"/>
                <a:gd name="T45" fmla="*/ 987 h 1545"/>
                <a:gd name="T46" fmla="*/ 485 w 1059"/>
                <a:gd name="T47" fmla="*/ 937 h 1545"/>
                <a:gd name="T48" fmla="*/ 492 w 1059"/>
                <a:gd name="T49" fmla="*/ 645 h 1545"/>
                <a:gd name="T50" fmla="*/ 528 w 1059"/>
                <a:gd name="T51" fmla="*/ 609 h 1545"/>
                <a:gd name="T52" fmla="*/ 539 w 1059"/>
                <a:gd name="T53" fmla="*/ 311 h 1545"/>
                <a:gd name="T54" fmla="*/ 516 w 1059"/>
                <a:gd name="T55" fmla="*/ 225 h 1545"/>
                <a:gd name="T56" fmla="*/ 454 w 1059"/>
                <a:gd name="T57" fmla="*/ 164 h 1545"/>
                <a:gd name="T58" fmla="*/ 368 w 1059"/>
                <a:gd name="T59" fmla="*/ 141 h 1545"/>
                <a:gd name="T60" fmla="*/ 251 w 1059"/>
                <a:gd name="T61" fmla="*/ 151 h 1545"/>
                <a:gd name="T62" fmla="*/ 180 w 1059"/>
                <a:gd name="T63" fmla="*/ 201 h 1545"/>
                <a:gd name="T64" fmla="*/ 143 w 1059"/>
                <a:gd name="T65" fmla="*/ 280 h 1545"/>
                <a:gd name="T66" fmla="*/ 143 w 1059"/>
                <a:gd name="T67" fmla="*/ 595 h 1545"/>
                <a:gd name="T68" fmla="*/ 176 w 1059"/>
                <a:gd name="T69" fmla="*/ 632 h 1545"/>
                <a:gd name="T70" fmla="*/ 194 w 1059"/>
                <a:gd name="T71" fmla="*/ 679 h 1545"/>
                <a:gd name="T72" fmla="*/ 184 w 1059"/>
                <a:gd name="T73" fmla="*/ 838 h 1545"/>
                <a:gd name="T74" fmla="*/ 142 w 1059"/>
                <a:gd name="T75" fmla="*/ 870 h 1545"/>
                <a:gd name="T76" fmla="*/ 88 w 1059"/>
                <a:gd name="T77" fmla="*/ 864 h 1545"/>
                <a:gd name="T78" fmla="*/ 56 w 1059"/>
                <a:gd name="T79" fmla="*/ 822 h 1545"/>
                <a:gd name="T80" fmla="*/ 35 w 1059"/>
                <a:gd name="T81" fmla="*/ 688 h 1545"/>
                <a:gd name="T82" fmla="*/ 2 w 1059"/>
                <a:gd name="T83" fmla="*/ 608 h 1545"/>
                <a:gd name="T84" fmla="*/ 3 w 1059"/>
                <a:gd name="T85" fmla="*/ 269 h 1545"/>
                <a:gd name="T86" fmla="*/ 42 w 1059"/>
                <a:gd name="T87" fmla="*/ 155 h 1545"/>
                <a:gd name="T88" fmla="*/ 120 w 1059"/>
                <a:gd name="T89" fmla="*/ 65 h 1545"/>
                <a:gd name="T90" fmla="*/ 228 w 1059"/>
                <a:gd name="T91" fmla="*/ 11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9" h="1545">
                  <a:moveTo>
                    <a:pt x="310" y="0"/>
                  </a:moveTo>
                  <a:lnTo>
                    <a:pt x="368" y="0"/>
                  </a:lnTo>
                  <a:lnTo>
                    <a:pt x="409" y="2"/>
                  </a:lnTo>
                  <a:lnTo>
                    <a:pt x="450" y="11"/>
                  </a:lnTo>
                  <a:lnTo>
                    <a:pt x="488" y="25"/>
                  </a:lnTo>
                  <a:lnTo>
                    <a:pt x="524" y="43"/>
                  </a:lnTo>
                  <a:lnTo>
                    <a:pt x="557" y="65"/>
                  </a:lnTo>
                  <a:lnTo>
                    <a:pt x="586" y="91"/>
                  </a:lnTo>
                  <a:lnTo>
                    <a:pt x="613" y="121"/>
                  </a:lnTo>
                  <a:lnTo>
                    <a:pt x="636" y="154"/>
                  </a:lnTo>
                  <a:lnTo>
                    <a:pt x="654" y="190"/>
                  </a:lnTo>
                  <a:lnTo>
                    <a:pt x="666" y="229"/>
                  </a:lnTo>
                  <a:lnTo>
                    <a:pt x="675" y="269"/>
                  </a:lnTo>
                  <a:lnTo>
                    <a:pt x="678" y="311"/>
                  </a:lnTo>
                  <a:lnTo>
                    <a:pt x="678" y="578"/>
                  </a:lnTo>
                  <a:lnTo>
                    <a:pt x="676" y="608"/>
                  </a:lnTo>
                  <a:lnTo>
                    <a:pt x="668" y="637"/>
                  </a:lnTo>
                  <a:lnTo>
                    <a:pt x="658" y="664"/>
                  </a:lnTo>
                  <a:lnTo>
                    <a:pt x="643" y="688"/>
                  </a:lnTo>
                  <a:lnTo>
                    <a:pt x="624" y="712"/>
                  </a:lnTo>
                  <a:lnTo>
                    <a:pt x="624" y="901"/>
                  </a:lnTo>
                  <a:lnTo>
                    <a:pt x="647" y="913"/>
                  </a:lnTo>
                  <a:lnTo>
                    <a:pt x="675" y="928"/>
                  </a:lnTo>
                  <a:lnTo>
                    <a:pt x="706" y="946"/>
                  </a:lnTo>
                  <a:lnTo>
                    <a:pt x="740" y="966"/>
                  </a:lnTo>
                  <a:lnTo>
                    <a:pt x="778" y="989"/>
                  </a:lnTo>
                  <a:lnTo>
                    <a:pt x="817" y="1014"/>
                  </a:lnTo>
                  <a:lnTo>
                    <a:pt x="858" y="1041"/>
                  </a:lnTo>
                  <a:lnTo>
                    <a:pt x="900" y="1071"/>
                  </a:lnTo>
                  <a:lnTo>
                    <a:pt x="943" y="1104"/>
                  </a:lnTo>
                  <a:lnTo>
                    <a:pt x="985" y="1138"/>
                  </a:lnTo>
                  <a:lnTo>
                    <a:pt x="1007" y="1158"/>
                  </a:lnTo>
                  <a:lnTo>
                    <a:pt x="1025" y="1181"/>
                  </a:lnTo>
                  <a:lnTo>
                    <a:pt x="1040" y="1206"/>
                  </a:lnTo>
                  <a:lnTo>
                    <a:pt x="1050" y="1234"/>
                  </a:lnTo>
                  <a:lnTo>
                    <a:pt x="1057" y="1262"/>
                  </a:lnTo>
                  <a:lnTo>
                    <a:pt x="1059" y="1292"/>
                  </a:lnTo>
                  <a:lnTo>
                    <a:pt x="1059" y="1475"/>
                  </a:lnTo>
                  <a:lnTo>
                    <a:pt x="1056" y="1494"/>
                  </a:lnTo>
                  <a:lnTo>
                    <a:pt x="1049" y="1511"/>
                  </a:lnTo>
                  <a:lnTo>
                    <a:pt x="1038" y="1525"/>
                  </a:lnTo>
                  <a:lnTo>
                    <a:pt x="1024" y="1536"/>
                  </a:lnTo>
                  <a:lnTo>
                    <a:pt x="1007" y="1543"/>
                  </a:lnTo>
                  <a:lnTo>
                    <a:pt x="988" y="1545"/>
                  </a:lnTo>
                  <a:lnTo>
                    <a:pt x="969" y="1543"/>
                  </a:lnTo>
                  <a:lnTo>
                    <a:pt x="952" y="1536"/>
                  </a:lnTo>
                  <a:lnTo>
                    <a:pt x="938" y="1525"/>
                  </a:lnTo>
                  <a:lnTo>
                    <a:pt x="928" y="1511"/>
                  </a:lnTo>
                  <a:lnTo>
                    <a:pt x="921" y="1494"/>
                  </a:lnTo>
                  <a:lnTo>
                    <a:pt x="918" y="1475"/>
                  </a:lnTo>
                  <a:lnTo>
                    <a:pt x="918" y="1292"/>
                  </a:lnTo>
                  <a:lnTo>
                    <a:pt x="915" y="1274"/>
                  </a:lnTo>
                  <a:lnTo>
                    <a:pt x="908" y="1259"/>
                  </a:lnTo>
                  <a:lnTo>
                    <a:pt x="896" y="1246"/>
                  </a:lnTo>
                  <a:lnTo>
                    <a:pt x="859" y="1216"/>
                  </a:lnTo>
                  <a:lnTo>
                    <a:pt x="822" y="1188"/>
                  </a:lnTo>
                  <a:lnTo>
                    <a:pt x="786" y="1162"/>
                  </a:lnTo>
                  <a:lnTo>
                    <a:pt x="750" y="1138"/>
                  </a:lnTo>
                  <a:lnTo>
                    <a:pt x="715" y="1115"/>
                  </a:lnTo>
                  <a:lnTo>
                    <a:pt x="682" y="1094"/>
                  </a:lnTo>
                  <a:lnTo>
                    <a:pt x="651" y="1075"/>
                  </a:lnTo>
                  <a:lnTo>
                    <a:pt x="622" y="1059"/>
                  </a:lnTo>
                  <a:lnTo>
                    <a:pt x="597" y="1045"/>
                  </a:lnTo>
                  <a:lnTo>
                    <a:pt x="574" y="1033"/>
                  </a:lnTo>
                  <a:lnTo>
                    <a:pt x="556" y="1022"/>
                  </a:lnTo>
                  <a:lnTo>
                    <a:pt x="541" y="1015"/>
                  </a:lnTo>
                  <a:lnTo>
                    <a:pt x="530" y="1010"/>
                  </a:lnTo>
                  <a:lnTo>
                    <a:pt x="515" y="1000"/>
                  </a:lnTo>
                  <a:lnTo>
                    <a:pt x="502" y="987"/>
                  </a:lnTo>
                  <a:lnTo>
                    <a:pt x="492" y="972"/>
                  </a:lnTo>
                  <a:lnTo>
                    <a:pt x="486" y="955"/>
                  </a:lnTo>
                  <a:lnTo>
                    <a:pt x="485" y="937"/>
                  </a:lnTo>
                  <a:lnTo>
                    <a:pt x="485" y="679"/>
                  </a:lnTo>
                  <a:lnTo>
                    <a:pt x="486" y="662"/>
                  </a:lnTo>
                  <a:lnTo>
                    <a:pt x="492" y="645"/>
                  </a:lnTo>
                  <a:lnTo>
                    <a:pt x="503" y="631"/>
                  </a:lnTo>
                  <a:lnTo>
                    <a:pt x="516" y="621"/>
                  </a:lnTo>
                  <a:lnTo>
                    <a:pt x="528" y="609"/>
                  </a:lnTo>
                  <a:lnTo>
                    <a:pt x="536" y="595"/>
                  </a:lnTo>
                  <a:lnTo>
                    <a:pt x="539" y="578"/>
                  </a:lnTo>
                  <a:lnTo>
                    <a:pt x="539" y="311"/>
                  </a:lnTo>
                  <a:lnTo>
                    <a:pt x="536" y="280"/>
                  </a:lnTo>
                  <a:lnTo>
                    <a:pt x="527" y="252"/>
                  </a:lnTo>
                  <a:lnTo>
                    <a:pt x="516" y="225"/>
                  </a:lnTo>
                  <a:lnTo>
                    <a:pt x="499" y="201"/>
                  </a:lnTo>
                  <a:lnTo>
                    <a:pt x="478" y="181"/>
                  </a:lnTo>
                  <a:lnTo>
                    <a:pt x="454" y="164"/>
                  </a:lnTo>
                  <a:lnTo>
                    <a:pt x="428" y="151"/>
                  </a:lnTo>
                  <a:lnTo>
                    <a:pt x="399" y="143"/>
                  </a:lnTo>
                  <a:lnTo>
                    <a:pt x="368" y="141"/>
                  </a:lnTo>
                  <a:lnTo>
                    <a:pt x="311" y="141"/>
                  </a:lnTo>
                  <a:lnTo>
                    <a:pt x="280" y="143"/>
                  </a:lnTo>
                  <a:lnTo>
                    <a:pt x="251" y="151"/>
                  </a:lnTo>
                  <a:lnTo>
                    <a:pt x="225" y="164"/>
                  </a:lnTo>
                  <a:lnTo>
                    <a:pt x="201" y="181"/>
                  </a:lnTo>
                  <a:lnTo>
                    <a:pt x="180" y="201"/>
                  </a:lnTo>
                  <a:lnTo>
                    <a:pt x="163" y="225"/>
                  </a:lnTo>
                  <a:lnTo>
                    <a:pt x="151" y="252"/>
                  </a:lnTo>
                  <a:lnTo>
                    <a:pt x="143" y="280"/>
                  </a:lnTo>
                  <a:lnTo>
                    <a:pt x="140" y="311"/>
                  </a:lnTo>
                  <a:lnTo>
                    <a:pt x="140" y="580"/>
                  </a:lnTo>
                  <a:lnTo>
                    <a:pt x="143" y="595"/>
                  </a:lnTo>
                  <a:lnTo>
                    <a:pt x="151" y="610"/>
                  </a:lnTo>
                  <a:lnTo>
                    <a:pt x="163" y="621"/>
                  </a:lnTo>
                  <a:lnTo>
                    <a:pt x="176" y="632"/>
                  </a:lnTo>
                  <a:lnTo>
                    <a:pt x="186" y="646"/>
                  </a:lnTo>
                  <a:lnTo>
                    <a:pt x="192" y="662"/>
                  </a:lnTo>
                  <a:lnTo>
                    <a:pt x="194" y="679"/>
                  </a:lnTo>
                  <a:lnTo>
                    <a:pt x="194" y="803"/>
                  </a:lnTo>
                  <a:lnTo>
                    <a:pt x="192" y="822"/>
                  </a:lnTo>
                  <a:lnTo>
                    <a:pt x="184" y="838"/>
                  </a:lnTo>
                  <a:lnTo>
                    <a:pt x="174" y="852"/>
                  </a:lnTo>
                  <a:lnTo>
                    <a:pt x="159" y="864"/>
                  </a:lnTo>
                  <a:lnTo>
                    <a:pt x="142" y="870"/>
                  </a:lnTo>
                  <a:lnTo>
                    <a:pt x="124" y="873"/>
                  </a:lnTo>
                  <a:lnTo>
                    <a:pt x="105" y="870"/>
                  </a:lnTo>
                  <a:lnTo>
                    <a:pt x="88" y="864"/>
                  </a:lnTo>
                  <a:lnTo>
                    <a:pt x="74" y="852"/>
                  </a:lnTo>
                  <a:lnTo>
                    <a:pt x="63" y="838"/>
                  </a:lnTo>
                  <a:lnTo>
                    <a:pt x="56" y="822"/>
                  </a:lnTo>
                  <a:lnTo>
                    <a:pt x="54" y="803"/>
                  </a:lnTo>
                  <a:lnTo>
                    <a:pt x="54" y="712"/>
                  </a:lnTo>
                  <a:lnTo>
                    <a:pt x="35" y="688"/>
                  </a:lnTo>
                  <a:lnTo>
                    <a:pt x="20" y="664"/>
                  </a:lnTo>
                  <a:lnTo>
                    <a:pt x="9" y="637"/>
                  </a:lnTo>
                  <a:lnTo>
                    <a:pt x="2" y="608"/>
                  </a:lnTo>
                  <a:lnTo>
                    <a:pt x="0" y="578"/>
                  </a:lnTo>
                  <a:lnTo>
                    <a:pt x="0" y="311"/>
                  </a:lnTo>
                  <a:lnTo>
                    <a:pt x="3" y="269"/>
                  </a:lnTo>
                  <a:lnTo>
                    <a:pt x="12" y="229"/>
                  </a:lnTo>
                  <a:lnTo>
                    <a:pt x="24" y="191"/>
                  </a:lnTo>
                  <a:lnTo>
                    <a:pt x="42" y="155"/>
                  </a:lnTo>
                  <a:lnTo>
                    <a:pt x="64" y="121"/>
                  </a:lnTo>
                  <a:lnTo>
                    <a:pt x="91" y="91"/>
                  </a:lnTo>
                  <a:lnTo>
                    <a:pt x="120" y="65"/>
                  </a:lnTo>
                  <a:lnTo>
                    <a:pt x="154" y="43"/>
                  </a:lnTo>
                  <a:lnTo>
                    <a:pt x="190" y="25"/>
                  </a:lnTo>
                  <a:lnTo>
                    <a:pt x="228" y="11"/>
                  </a:lnTo>
                  <a:lnTo>
                    <a:pt x="268" y="2"/>
                  </a:lnTo>
                  <a:lnTo>
                    <a:pt x="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73"/>
            <p:cNvSpPr>
              <a:spLocks/>
            </p:cNvSpPr>
            <p:nvPr/>
          </p:nvSpPr>
          <p:spPr bwMode="auto">
            <a:xfrm>
              <a:off x="685800" y="5965825"/>
              <a:ext cx="168275" cy="244475"/>
            </a:xfrm>
            <a:custGeom>
              <a:avLst/>
              <a:gdLst>
                <a:gd name="T0" fmla="*/ 789 w 1058"/>
                <a:gd name="T1" fmla="*/ 4 h 1547"/>
                <a:gd name="T2" fmla="*/ 904 w 1058"/>
                <a:gd name="T3" fmla="*/ 43 h 1547"/>
                <a:gd name="T4" fmla="*/ 992 w 1058"/>
                <a:gd name="T5" fmla="*/ 122 h 1547"/>
                <a:gd name="T6" fmla="*/ 1046 w 1058"/>
                <a:gd name="T7" fmla="*/ 229 h 1547"/>
                <a:gd name="T8" fmla="*/ 1058 w 1058"/>
                <a:gd name="T9" fmla="*/ 580 h 1547"/>
                <a:gd name="T10" fmla="*/ 1038 w 1058"/>
                <a:gd name="T11" fmla="*/ 664 h 1547"/>
                <a:gd name="T12" fmla="*/ 1004 w 1058"/>
                <a:gd name="T13" fmla="*/ 809 h 1547"/>
                <a:gd name="T14" fmla="*/ 983 w 1058"/>
                <a:gd name="T15" fmla="*/ 859 h 1547"/>
                <a:gd name="T16" fmla="*/ 933 w 1058"/>
                <a:gd name="T17" fmla="*/ 879 h 1547"/>
                <a:gd name="T18" fmla="*/ 884 w 1058"/>
                <a:gd name="T19" fmla="*/ 859 h 1547"/>
                <a:gd name="T20" fmla="*/ 864 w 1058"/>
                <a:gd name="T21" fmla="*/ 809 h 1547"/>
                <a:gd name="T22" fmla="*/ 872 w 1058"/>
                <a:gd name="T23" fmla="*/ 646 h 1547"/>
                <a:gd name="T24" fmla="*/ 907 w 1058"/>
                <a:gd name="T25" fmla="*/ 610 h 1547"/>
                <a:gd name="T26" fmla="*/ 917 w 1058"/>
                <a:gd name="T27" fmla="*/ 311 h 1547"/>
                <a:gd name="T28" fmla="*/ 894 w 1058"/>
                <a:gd name="T29" fmla="*/ 225 h 1547"/>
                <a:gd name="T30" fmla="*/ 833 w 1058"/>
                <a:gd name="T31" fmla="*/ 164 h 1547"/>
                <a:gd name="T32" fmla="*/ 748 w 1058"/>
                <a:gd name="T33" fmla="*/ 141 h 1547"/>
                <a:gd name="T34" fmla="*/ 631 w 1058"/>
                <a:gd name="T35" fmla="*/ 151 h 1547"/>
                <a:gd name="T36" fmla="*/ 560 w 1058"/>
                <a:gd name="T37" fmla="*/ 201 h 1547"/>
                <a:gd name="T38" fmla="*/ 523 w 1058"/>
                <a:gd name="T39" fmla="*/ 280 h 1547"/>
                <a:gd name="T40" fmla="*/ 523 w 1058"/>
                <a:gd name="T41" fmla="*/ 595 h 1547"/>
                <a:gd name="T42" fmla="*/ 556 w 1058"/>
                <a:gd name="T43" fmla="*/ 632 h 1547"/>
                <a:gd name="T44" fmla="*/ 574 w 1058"/>
                <a:gd name="T45" fmla="*/ 679 h 1547"/>
                <a:gd name="T46" fmla="*/ 565 w 1058"/>
                <a:gd name="T47" fmla="*/ 973 h 1547"/>
                <a:gd name="T48" fmla="*/ 527 w 1058"/>
                <a:gd name="T49" fmla="*/ 1011 h 1547"/>
                <a:gd name="T50" fmla="*/ 484 w 1058"/>
                <a:gd name="T51" fmla="*/ 1033 h 1547"/>
                <a:gd name="T52" fmla="*/ 407 w 1058"/>
                <a:gd name="T53" fmla="*/ 1076 h 1547"/>
                <a:gd name="T54" fmla="*/ 309 w 1058"/>
                <a:gd name="T55" fmla="*/ 1139 h 1547"/>
                <a:gd name="T56" fmla="*/ 198 w 1058"/>
                <a:gd name="T57" fmla="*/ 1217 h 1547"/>
                <a:gd name="T58" fmla="*/ 142 w 1058"/>
                <a:gd name="T59" fmla="*/ 1275 h 1547"/>
                <a:gd name="T60" fmla="*/ 138 w 1058"/>
                <a:gd name="T61" fmla="*/ 1495 h 1547"/>
                <a:gd name="T62" fmla="*/ 105 w 1058"/>
                <a:gd name="T63" fmla="*/ 1537 h 1547"/>
                <a:gd name="T64" fmla="*/ 52 w 1058"/>
                <a:gd name="T65" fmla="*/ 1543 h 1547"/>
                <a:gd name="T66" fmla="*/ 9 w 1058"/>
                <a:gd name="T67" fmla="*/ 1512 h 1547"/>
                <a:gd name="T68" fmla="*/ 0 w 1058"/>
                <a:gd name="T69" fmla="*/ 1293 h 1547"/>
                <a:gd name="T70" fmla="*/ 19 w 1058"/>
                <a:gd name="T71" fmla="*/ 1207 h 1547"/>
                <a:gd name="T72" fmla="*/ 73 w 1058"/>
                <a:gd name="T73" fmla="*/ 1138 h 1547"/>
                <a:gd name="T74" fmla="*/ 200 w 1058"/>
                <a:gd name="T75" fmla="*/ 1042 h 1547"/>
                <a:gd name="T76" fmla="*/ 317 w 1058"/>
                <a:gd name="T77" fmla="*/ 967 h 1547"/>
                <a:gd name="T78" fmla="*/ 410 w 1058"/>
                <a:gd name="T79" fmla="*/ 913 h 1547"/>
                <a:gd name="T80" fmla="*/ 414 w 1058"/>
                <a:gd name="T81" fmla="*/ 689 h 1547"/>
                <a:gd name="T82" fmla="*/ 382 w 1058"/>
                <a:gd name="T83" fmla="*/ 609 h 1547"/>
                <a:gd name="T84" fmla="*/ 383 w 1058"/>
                <a:gd name="T85" fmla="*/ 270 h 1547"/>
                <a:gd name="T86" fmla="*/ 422 w 1058"/>
                <a:gd name="T87" fmla="*/ 155 h 1547"/>
                <a:gd name="T88" fmla="*/ 500 w 1058"/>
                <a:gd name="T89" fmla="*/ 66 h 1547"/>
                <a:gd name="T90" fmla="*/ 607 w 1058"/>
                <a:gd name="T91" fmla="*/ 12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8" h="1547">
                  <a:moveTo>
                    <a:pt x="690" y="0"/>
                  </a:moveTo>
                  <a:lnTo>
                    <a:pt x="748" y="0"/>
                  </a:lnTo>
                  <a:lnTo>
                    <a:pt x="789" y="4"/>
                  </a:lnTo>
                  <a:lnTo>
                    <a:pt x="830" y="12"/>
                  </a:lnTo>
                  <a:lnTo>
                    <a:pt x="868" y="25"/>
                  </a:lnTo>
                  <a:lnTo>
                    <a:pt x="904" y="43"/>
                  </a:lnTo>
                  <a:lnTo>
                    <a:pt x="936" y="66"/>
                  </a:lnTo>
                  <a:lnTo>
                    <a:pt x="967" y="91"/>
                  </a:lnTo>
                  <a:lnTo>
                    <a:pt x="992" y="122"/>
                  </a:lnTo>
                  <a:lnTo>
                    <a:pt x="1016" y="155"/>
                  </a:lnTo>
                  <a:lnTo>
                    <a:pt x="1033" y="191"/>
                  </a:lnTo>
                  <a:lnTo>
                    <a:pt x="1046" y="229"/>
                  </a:lnTo>
                  <a:lnTo>
                    <a:pt x="1055" y="270"/>
                  </a:lnTo>
                  <a:lnTo>
                    <a:pt x="1058" y="311"/>
                  </a:lnTo>
                  <a:lnTo>
                    <a:pt x="1058" y="580"/>
                  </a:lnTo>
                  <a:lnTo>
                    <a:pt x="1056" y="609"/>
                  </a:lnTo>
                  <a:lnTo>
                    <a:pt x="1048" y="638"/>
                  </a:lnTo>
                  <a:lnTo>
                    <a:pt x="1038" y="664"/>
                  </a:lnTo>
                  <a:lnTo>
                    <a:pt x="1023" y="689"/>
                  </a:lnTo>
                  <a:lnTo>
                    <a:pt x="1004" y="712"/>
                  </a:lnTo>
                  <a:lnTo>
                    <a:pt x="1004" y="809"/>
                  </a:lnTo>
                  <a:lnTo>
                    <a:pt x="1002" y="827"/>
                  </a:lnTo>
                  <a:lnTo>
                    <a:pt x="994" y="844"/>
                  </a:lnTo>
                  <a:lnTo>
                    <a:pt x="983" y="859"/>
                  </a:lnTo>
                  <a:lnTo>
                    <a:pt x="969" y="869"/>
                  </a:lnTo>
                  <a:lnTo>
                    <a:pt x="952" y="876"/>
                  </a:lnTo>
                  <a:lnTo>
                    <a:pt x="933" y="879"/>
                  </a:lnTo>
                  <a:lnTo>
                    <a:pt x="915" y="876"/>
                  </a:lnTo>
                  <a:lnTo>
                    <a:pt x="898" y="869"/>
                  </a:lnTo>
                  <a:lnTo>
                    <a:pt x="884" y="859"/>
                  </a:lnTo>
                  <a:lnTo>
                    <a:pt x="873" y="844"/>
                  </a:lnTo>
                  <a:lnTo>
                    <a:pt x="866" y="827"/>
                  </a:lnTo>
                  <a:lnTo>
                    <a:pt x="864" y="809"/>
                  </a:lnTo>
                  <a:lnTo>
                    <a:pt x="864" y="679"/>
                  </a:lnTo>
                  <a:lnTo>
                    <a:pt x="866" y="662"/>
                  </a:lnTo>
                  <a:lnTo>
                    <a:pt x="872" y="646"/>
                  </a:lnTo>
                  <a:lnTo>
                    <a:pt x="882" y="632"/>
                  </a:lnTo>
                  <a:lnTo>
                    <a:pt x="894" y="621"/>
                  </a:lnTo>
                  <a:lnTo>
                    <a:pt x="907" y="610"/>
                  </a:lnTo>
                  <a:lnTo>
                    <a:pt x="914" y="595"/>
                  </a:lnTo>
                  <a:lnTo>
                    <a:pt x="917" y="580"/>
                  </a:lnTo>
                  <a:lnTo>
                    <a:pt x="917" y="311"/>
                  </a:lnTo>
                  <a:lnTo>
                    <a:pt x="914" y="281"/>
                  </a:lnTo>
                  <a:lnTo>
                    <a:pt x="907" y="252"/>
                  </a:lnTo>
                  <a:lnTo>
                    <a:pt x="894" y="225"/>
                  </a:lnTo>
                  <a:lnTo>
                    <a:pt x="877" y="202"/>
                  </a:lnTo>
                  <a:lnTo>
                    <a:pt x="857" y="181"/>
                  </a:lnTo>
                  <a:lnTo>
                    <a:pt x="833" y="164"/>
                  </a:lnTo>
                  <a:lnTo>
                    <a:pt x="807" y="151"/>
                  </a:lnTo>
                  <a:lnTo>
                    <a:pt x="778" y="144"/>
                  </a:lnTo>
                  <a:lnTo>
                    <a:pt x="748" y="141"/>
                  </a:lnTo>
                  <a:lnTo>
                    <a:pt x="690" y="141"/>
                  </a:lnTo>
                  <a:lnTo>
                    <a:pt x="659" y="144"/>
                  </a:lnTo>
                  <a:lnTo>
                    <a:pt x="631" y="151"/>
                  </a:lnTo>
                  <a:lnTo>
                    <a:pt x="604" y="164"/>
                  </a:lnTo>
                  <a:lnTo>
                    <a:pt x="581" y="181"/>
                  </a:lnTo>
                  <a:lnTo>
                    <a:pt x="560" y="201"/>
                  </a:lnTo>
                  <a:lnTo>
                    <a:pt x="543" y="225"/>
                  </a:lnTo>
                  <a:lnTo>
                    <a:pt x="530" y="252"/>
                  </a:lnTo>
                  <a:lnTo>
                    <a:pt x="523" y="280"/>
                  </a:lnTo>
                  <a:lnTo>
                    <a:pt x="520" y="311"/>
                  </a:lnTo>
                  <a:lnTo>
                    <a:pt x="520" y="580"/>
                  </a:lnTo>
                  <a:lnTo>
                    <a:pt x="523" y="595"/>
                  </a:lnTo>
                  <a:lnTo>
                    <a:pt x="530" y="610"/>
                  </a:lnTo>
                  <a:lnTo>
                    <a:pt x="543" y="621"/>
                  </a:lnTo>
                  <a:lnTo>
                    <a:pt x="556" y="632"/>
                  </a:lnTo>
                  <a:lnTo>
                    <a:pt x="565" y="646"/>
                  </a:lnTo>
                  <a:lnTo>
                    <a:pt x="572" y="662"/>
                  </a:lnTo>
                  <a:lnTo>
                    <a:pt x="574" y="679"/>
                  </a:lnTo>
                  <a:lnTo>
                    <a:pt x="574" y="937"/>
                  </a:lnTo>
                  <a:lnTo>
                    <a:pt x="572" y="956"/>
                  </a:lnTo>
                  <a:lnTo>
                    <a:pt x="565" y="973"/>
                  </a:lnTo>
                  <a:lnTo>
                    <a:pt x="556" y="987"/>
                  </a:lnTo>
                  <a:lnTo>
                    <a:pt x="543" y="1001"/>
                  </a:lnTo>
                  <a:lnTo>
                    <a:pt x="527" y="1011"/>
                  </a:lnTo>
                  <a:lnTo>
                    <a:pt x="518" y="1016"/>
                  </a:lnTo>
                  <a:lnTo>
                    <a:pt x="503" y="1023"/>
                  </a:lnTo>
                  <a:lnTo>
                    <a:pt x="484" y="1033"/>
                  </a:lnTo>
                  <a:lnTo>
                    <a:pt x="462" y="1046"/>
                  </a:lnTo>
                  <a:lnTo>
                    <a:pt x="437" y="1060"/>
                  </a:lnTo>
                  <a:lnTo>
                    <a:pt x="407" y="1076"/>
                  </a:lnTo>
                  <a:lnTo>
                    <a:pt x="376" y="1095"/>
                  </a:lnTo>
                  <a:lnTo>
                    <a:pt x="343" y="1115"/>
                  </a:lnTo>
                  <a:lnTo>
                    <a:pt x="309" y="1139"/>
                  </a:lnTo>
                  <a:lnTo>
                    <a:pt x="272" y="1163"/>
                  </a:lnTo>
                  <a:lnTo>
                    <a:pt x="236" y="1189"/>
                  </a:lnTo>
                  <a:lnTo>
                    <a:pt x="198" y="1217"/>
                  </a:lnTo>
                  <a:lnTo>
                    <a:pt x="161" y="1246"/>
                  </a:lnTo>
                  <a:lnTo>
                    <a:pt x="150" y="1260"/>
                  </a:lnTo>
                  <a:lnTo>
                    <a:pt x="142" y="1275"/>
                  </a:lnTo>
                  <a:lnTo>
                    <a:pt x="140" y="1293"/>
                  </a:lnTo>
                  <a:lnTo>
                    <a:pt x="140" y="1476"/>
                  </a:lnTo>
                  <a:lnTo>
                    <a:pt x="138" y="1495"/>
                  </a:lnTo>
                  <a:lnTo>
                    <a:pt x="131" y="1512"/>
                  </a:lnTo>
                  <a:lnTo>
                    <a:pt x="120" y="1525"/>
                  </a:lnTo>
                  <a:lnTo>
                    <a:pt x="105" y="1537"/>
                  </a:lnTo>
                  <a:lnTo>
                    <a:pt x="89" y="1543"/>
                  </a:lnTo>
                  <a:lnTo>
                    <a:pt x="71" y="1547"/>
                  </a:lnTo>
                  <a:lnTo>
                    <a:pt x="52" y="1543"/>
                  </a:lnTo>
                  <a:lnTo>
                    <a:pt x="35" y="1537"/>
                  </a:lnTo>
                  <a:lnTo>
                    <a:pt x="20" y="1525"/>
                  </a:lnTo>
                  <a:lnTo>
                    <a:pt x="9" y="1512"/>
                  </a:lnTo>
                  <a:lnTo>
                    <a:pt x="2" y="1495"/>
                  </a:lnTo>
                  <a:lnTo>
                    <a:pt x="0" y="1476"/>
                  </a:lnTo>
                  <a:lnTo>
                    <a:pt x="0" y="1293"/>
                  </a:lnTo>
                  <a:lnTo>
                    <a:pt x="2" y="1263"/>
                  </a:lnTo>
                  <a:lnTo>
                    <a:pt x="8" y="1235"/>
                  </a:lnTo>
                  <a:lnTo>
                    <a:pt x="19" y="1207"/>
                  </a:lnTo>
                  <a:lnTo>
                    <a:pt x="34" y="1182"/>
                  </a:lnTo>
                  <a:lnTo>
                    <a:pt x="52" y="1159"/>
                  </a:lnTo>
                  <a:lnTo>
                    <a:pt x="73" y="1138"/>
                  </a:lnTo>
                  <a:lnTo>
                    <a:pt x="115" y="1104"/>
                  </a:lnTo>
                  <a:lnTo>
                    <a:pt x="158" y="1072"/>
                  </a:lnTo>
                  <a:lnTo>
                    <a:pt x="200" y="1042"/>
                  </a:lnTo>
                  <a:lnTo>
                    <a:pt x="241" y="1015"/>
                  </a:lnTo>
                  <a:lnTo>
                    <a:pt x="281" y="990"/>
                  </a:lnTo>
                  <a:lnTo>
                    <a:pt x="317" y="967"/>
                  </a:lnTo>
                  <a:lnTo>
                    <a:pt x="352" y="946"/>
                  </a:lnTo>
                  <a:lnTo>
                    <a:pt x="383" y="929"/>
                  </a:lnTo>
                  <a:lnTo>
                    <a:pt x="410" y="913"/>
                  </a:lnTo>
                  <a:lnTo>
                    <a:pt x="433" y="902"/>
                  </a:lnTo>
                  <a:lnTo>
                    <a:pt x="433" y="712"/>
                  </a:lnTo>
                  <a:lnTo>
                    <a:pt x="414" y="689"/>
                  </a:lnTo>
                  <a:lnTo>
                    <a:pt x="400" y="664"/>
                  </a:lnTo>
                  <a:lnTo>
                    <a:pt x="389" y="638"/>
                  </a:lnTo>
                  <a:lnTo>
                    <a:pt x="382" y="609"/>
                  </a:lnTo>
                  <a:lnTo>
                    <a:pt x="380" y="580"/>
                  </a:lnTo>
                  <a:lnTo>
                    <a:pt x="380" y="311"/>
                  </a:lnTo>
                  <a:lnTo>
                    <a:pt x="383" y="270"/>
                  </a:lnTo>
                  <a:lnTo>
                    <a:pt x="391" y="229"/>
                  </a:lnTo>
                  <a:lnTo>
                    <a:pt x="404" y="191"/>
                  </a:lnTo>
                  <a:lnTo>
                    <a:pt x="422" y="155"/>
                  </a:lnTo>
                  <a:lnTo>
                    <a:pt x="444" y="122"/>
                  </a:lnTo>
                  <a:lnTo>
                    <a:pt x="470" y="92"/>
                  </a:lnTo>
                  <a:lnTo>
                    <a:pt x="500" y="66"/>
                  </a:lnTo>
                  <a:lnTo>
                    <a:pt x="534" y="44"/>
                  </a:lnTo>
                  <a:lnTo>
                    <a:pt x="569" y="25"/>
                  </a:lnTo>
                  <a:lnTo>
                    <a:pt x="607" y="12"/>
                  </a:lnTo>
                  <a:lnTo>
                    <a:pt x="647" y="4"/>
                  </a:lnTo>
                  <a:lnTo>
                    <a:pt x="6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574"/>
            <p:cNvSpPr>
              <a:spLocks/>
            </p:cNvSpPr>
            <p:nvPr/>
          </p:nvSpPr>
          <p:spPr bwMode="auto">
            <a:xfrm>
              <a:off x="817563" y="5899150"/>
              <a:ext cx="288925" cy="311150"/>
            </a:xfrm>
            <a:custGeom>
              <a:avLst/>
              <a:gdLst>
                <a:gd name="T0" fmla="*/ 1041 w 1820"/>
                <a:gd name="T1" fmla="*/ 12 h 1960"/>
                <a:gd name="T2" fmla="*/ 1200 w 1820"/>
                <a:gd name="T3" fmla="*/ 96 h 1960"/>
                <a:gd name="T4" fmla="*/ 1302 w 1820"/>
                <a:gd name="T5" fmla="*/ 243 h 1960"/>
                <a:gd name="T6" fmla="*/ 1329 w 1820"/>
                <a:gd name="T7" fmla="*/ 728 h 1960"/>
                <a:gd name="T8" fmla="*/ 1283 w 1820"/>
                <a:gd name="T9" fmla="*/ 864 h 1960"/>
                <a:gd name="T10" fmla="*/ 1310 w 1820"/>
                <a:gd name="T11" fmla="*/ 1185 h 1960"/>
                <a:gd name="T12" fmla="*/ 1456 w 1820"/>
                <a:gd name="T13" fmla="*/ 1270 h 1960"/>
                <a:gd name="T14" fmla="*/ 1639 w 1820"/>
                <a:gd name="T15" fmla="*/ 1394 h 1960"/>
                <a:gd name="T16" fmla="*/ 1781 w 1820"/>
                <a:gd name="T17" fmla="*/ 1520 h 1960"/>
                <a:gd name="T18" fmla="*/ 1820 w 1820"/>
                <a:gd name="T19" fmla="*/ 1652 h 1960"/>
                <a:gd name="T20" fmla="*/ 1800 w 1820"/>
                <a:gd name="T21" fmla="*/ 1938 h 1960"/>
                <a:gd name="T22" fmla="*/ 1731 w 1820"/>
                <a:gd name="T23" fmla="*/ 1956 h 1960"/>
                <a:gd name="T24" fmla="*/ 1683 w 1820"/>
                <a:gd name="T25" fmla="*/ 1908 h 1960"/>
                <a:gd name="T26" fmla="*/ 1672 w 1820"/>
                <a:gd name="T27" fmla="*/ 1611 h 1960"/>
                <a:gd name="T28" fmla="*/ 1555 w 1820"/>
                <a:gd name="T29" fmla="*/ 1507 h 1960"/>
                <a:gd name="T30" fmla="*/ 1383 w 1820"/>
                <a:gd name="T31" fmla="*/ 1391 h 1960"/>
                <a:gd name="T32" fmla="*/ 1245 w 1820"/>
                <a:gd name="T33" fmla="*/ 1310 h 1960"/>
                <a:gd name="T34" fmla="*/ 1167 w 1820"/>
                <a:gd name="T35" fmla="*/ 1269 h 1960"/>
                <a:gd name="T36" fmla="*/ 1122 w 1820"/>
                <a:gd name="T37" fmla="*/ 1211 h 1960"/>
                <a:gd name="T38" fmla="*/ 1127 w 1820"/>
                <a:gd name="T39" fmla="*/ 826 h 1960"/>
                <a:gd name="T40" fmla="*/ 1179 w 1820"/>
                <a:gd name="T41" fmla="*/ 770 h 1960"/>
                <a:gd name="T42" fmla="*/ 1186 w 1820"/>
                <a:gd name="T43" fmla="*/ 344 h 1960"/>
                <a:gd name="T44" fmla="*/ 1119 w 1820"/>
                <a:gd name="T45" fmla="*/ 211 h 1960"/>
                <a:gd name="T46" fmla="*/ 987 w 1820"/>
                <a:gd name="T47" fmla="*/ 144 h 1960"/>
                <a:gd name="T48" fmla="*/ 798 w 1820"/>
                <a:gd name="T49" fmla="*/ 153 h 1960"/>
                <a:gd name="T50" fmla="*/ 679 w 1820"/>
                <a:gd name="T51" fmla="*/ 240 h 1960"/>
                <a:gd name="T52" fmla="*/ 633 w 1820"/>
                <a:gd name="T53" fmla="*/ 383 h 1960"/>
                <a:gd name="T54" fmla="*/ 655 w 1820"/>
                <a:gd name="T55" fmla="*/ 786 h 1960"/>
                <a:gd name="T56" fmla="*/ 700 w 1820"/>
                <a:gd name="T57" fmla="*/ 841 h 1960"/>
                <a:gd name="T58" fmla="*/ 694 w 1820"/>
                <a:gd name="T59" fmla="*/ 1229 h 1960"/>
                <a:gd name="T60" fmla="*/ 642 w 1820"/>
                <a:gd name="T61" fmla="*/ 1275 h 1960"/>
                <a:gd name="T62" fmla="*/ 547 w 1820"/>
                <a:gd name="T63" fmla="*/ 1325 h 1960"/>
                <a:gd name="T64" fmla="*/ 397 w 1820"/>
                <a:gd name="T65" fmla="*/ 1416 h 1960"/>
                <a:gd name="T66" fmla="*/ 221 w 1820"/>
                <a:gd name="T67" fmla="*/ 1541 h 1960"/>
                <a:gd name="T68" fmla="*/ 143 w 1820"/>
                <a:gd name="T69" fmla="*/ 1631 h 1960"/>
                <a:gd name="T70" fmla="*/ 131 w 1820"/>
                <a:gd name="T71" fmla="*/ 1925 h 1960"/>
                <a:gd name="T72" fmla="*/ 71 w 1820"/>
                <a:gd name="T73" fmla="*/ 1960 h 1960"/>
                <a:gd name="T74" fmla="*/ 9 w 1820"/>
                <a:gd name="T75" fmla="*/ 1925 h 1960"/>
                <a:gd name="T76" fmla="*/ 3 w 1820"/>
                <a:gd name="T77" fmla="*/ 1616 h 1960"/>
                <a:gd name="T78" fmla="*/ 61 w 1820"/>
                <a:gd name="T79" fmla="*/ 1492 h 1960"/>
                <a:gd name="T80" fmla="*/ 229 w 1820"/>
                <a:gd name="T81" fmla="*/ 1359 h 1960"/>
                <a:gd name="T82" fmla="*/ 405 w 1820"/>
                <a:gd name="T83" fmla="*/ 1245 h 1960"/>
                <a:gd name="T84" fmla="*/ 538 w 1820"/>
                <a:gd name="T85" fmla="*/ 1170 h 1960"/>
                <a:gd name="T86" fmla="*/ 518 w 1820"/>
                <a:gd name="T87" fmla="*/ 834 h 1960"/>
                <a:gd name="T88" fmla="*/ 492 w 1820"/>
                <a:gd name="T89" fmla="*/ 382 h 1960"/>
                <a:gd name="T90" fmla="*/ 537 w 1820"/>
                <a:gd name="T91" fmla="*/ 202 h 1960"/>
                <a:gd name="T92" fmla="*/ 655 w 1820"/>
                <a:gd name="T93" fmla="*/ 69 h 1960"/>
                <a:gd name="T94" fmla="*/ 826 w 1820"/>
                <a:gd name="T95" fmla="*/ 2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0" h="1960">
                  <a:moveTo>
                    <a:pt x="873" y="0"/>
                  </a:moveTo>
                  <a:lnTo>
                    <a:pt x="947" y="0"/>
                  </a:lnTo>
                  <a:lnTo>
                    <a:pt x="995" y="2"/>
                  </a:lnTo>
                  <a:lnTo>
                    <a:pt x="1041" y="12"/>
                  </a:lnTo>
                  <a:lnTo>
                    <a:pt x="1085" y="25"/>
                  </a:lnTo>
                  <a:lnTo>
                    <a:pt x="1126" y="45"/>
                  </a:lnTo>
                  <a:lnTo>
                    <a:pt x="1165" y="68"/>
                  </a:lnTo>
                  <a:lnTo>
                    <a:pt x="1200" y="96"/>
                  </a:lnTo>
                  <a:lnTo>
                    <a:pt x="1232" y="128"/>
                  </a:lnTo>
                  <a:lnTo>
                    <a:pt x="1260" y="164"/>
                  </a:lnTo>
                  <a:lnTo>
                    <a:pt x="1283" y="202"/>
                  </a:lnTo>
                  <a:lnTo>
                    <a:pt x="1302" y="243"/>
                  </a:lnTo>
                  <a:lnTo>
                    <a:pt x="1317" y="288"/>
                  </a:lnTo>
                  <a:lnTo>
                    <a:pt x="1325" y="334"/>
                  </a:lnTo>
                  <a:lnTo>
                    <a:pt x="1329" y="382"/>
                  </a:lnTo>
                  <a:lnTo>
                    <a:pt x="1329" y="728"/>
                  </a:lnTo>
                  <a:lnTo>
                    <a:pt x="1325" y="765"/>
                  </a:lnTo>
                  <a:lnTo>
                    <a:pt x="1317" y="800"/>
                  </a:lnTo>
                  <a:lnTo>
                    <a:pt x="1302" y="834"/>
                  </a:lnTo>
                  <a:lnTo>
                    <a:pt x="1283" y="864"/>
                  </a:lnTo>
                  <a:lnTo>
                    <a:pt x="1259" y="891"/>
                  </a:lnTo>
                  <a:lnTo>
                    <a:pt x="1259" y="1158"/>
                  </a:lnTo>
                  <a:lnTo>
                    <a:pt x="1282" y="1170"/>
                  </a:lnTo>
                  <a:lnTo>
                    <a:pt x="1310" y="1185"/>
                  </a:lnTo>
                  <a:lnTo>
                    <a:pt x="1341" y="1203"/>
                  </a:lnTo>
                  <a:lnTo>
                    <a:pt x="1377" y="1223"/>
                  </a:lnTo>
                  <a:lnTo>
                    <a:pt x="1415" y="1245"/>
                  </a:lnTo>
                  <a:lnTo>
                    <a:pt x="1456" y="1270"/>
                  </a:lnTo>
                  <a:lnTo>
                    <a:pt x="1499" y="1298"/>
                  </a:lnTo>
                  <a:lnTo>
                    <a:pt x="1545" y="1328"/>
                  </a:lnTo>
                  <a:lnTo>
                    <a:pt x="1591" y="1359"/>
                  </a:lnTo>
                  <a:lnTo>
                    <a:pt x="1639" y="1394"/>
                  </a:lnTo>
                  <a:lnTo>
                    <a:pt x="1686" y="1430"/>
                  </a:lnTo>
                  <a:lnTo>
                    <a:pt x="1734" y="1468"/>
                  </a:lnTo>
                  <a:lnTo>
                    <a:pt x="1759" y="1492"/>
                  </a:lnTo>
                  <a:lnTo>
                    <a:pt x="1781" y="1520"/>
                  </a:lnTo>
                  <a:lnTo>
                    <a:pt x="1798" y="1549"/>
                  </a:lnTo>
                  <a:lnTo>
                    <a:pt x="1810" y="1582"/>
                  </a:lnTo>
                  <a:lnTo>
                    <a:pt x="1818" y="1616"/>
                  </a:lnTo>
                  <a:lnTo>
                    <a:pt x="1820" y="1652"/>
                  </a:lnTo>
                  <a:lnTo>
                    <a:pt x="1820" y="1889"/>
                  </a:lnTo>
                  <a:lnTo>
                    <a:pt x="1818" y="1908"/>
                  </a:lnTo>
                  <a:lnTo>
                    <a:pt x="1811" y="1925"/>
                  </a:lnTo>
                  <a:lnTo>
                    <a:pt x="1800" y="1938"/>
                  </a:lnTo>
                  <a:lnTo>
                    <a:pt x="1785" y="1950"/>
                  </a:lnTo>
                  <a:lnTo>
                    <a:pt x="1768" y="1956"/>
                  </a:lnTo>
                  <a:lnTo>
                    <a:pt x="1750" y="1960"/>
                  </a:lnTo>
                  <a:lnTo>
                    <a:pt x="1731" y="1956"/>
                  </a:lnTo>
                  <a:lnTo>
                    <a:pt x="1715" y="1950"/>
                  </a:lnTo>
                  <a:lnTo>
                    <a:pt x="1701" y="1938"/>
                  </a:lnTo>
                  <a:lnTo>
                    <a:pt x="1689" y="1925"/>
                  </a:lnTo>
                  <a:lnTo>
                    <a:pt x="1683" y="1908"/>
                  </a:lnTo>
                  <a:lnTo>
                    <a:pt x="1681" y="1890"/>
                  </a:lnTo>
                  <a:lnTo>
                    <a:pt x="1681" y="1652"/>
                  </a:lnTo>
                  <a:lnTo>
                    <a:pt x="1679" y="1631"/>
                  </a:lnTo>
                  <a:lnTo>
                    <a:pt x="1672" y="1611"/>
                  </a:lnTo>
                  <a:lnTo>
                    <a:pt x="1661" y="1593"/>
                  </a:lnTo>
                  <a:lnTo>
                    <a:pt x="1646" y="1577"/>
                  </a:lnTo>
                  <a:lnTo>
                    <a:pt x="1601" y="1541"/>
                  </a:lnTo>
                  <a:lnTo>
                    <a:pt x="1555" y="1507"/>
                  </a:lnTo>
                  <a:lnTo>
                    <a:pt x="1511" y="1476"/>
                  </a:lnTo>
                  <a:lnTo>
                    <a:pt x="1467" y="1445"/>
                  </a:lnTo>
                  <a:lnTo>
                    <a:pt x="1425" y="1416"/>
                  </a:lnTo>
                  <a:lnTo>
                    <a:pt x="1383" y="1391"/>
                  </a:lnTo>
                  <a:lnTo>
                    <a:pt x="1344" y="1367"/>
                  </a:lnTo>
                  <a:lnTo>
                    <a:pt x="1309" y="1346"/>
                  </a:lnTo>
                  <a:lnTo>
                    <a:pt x="1275" y="1326"/>
                  </a:lnTo>
                  <a:lnTo>
                    <a:pt x="1245" y="1310"/>
                  </a:lnTo>
                  <a:lnTo>
                    <a:pt x="1219" y="1296"/>
                  </a:lnTo>
                  <a:lnTo>
                    <a:pt x="1197" y="1284"/>
                  </a:lnTo>
                  <a:lnTo>
                    <a:pt x="1180" y="1276"/>
                  </a:lnTo>
                  <a:lnTo>
                    <a:pt x="1167" y="1269"/>
                  </a:lnTo>
                  <a:lnTo>
                    <a:pt x="1151" y="1259"/>
                  </a:lnTo>
                  <a:lnTo>
                    <a:pt x="1138" y="1245"/>
                  </a:lnTo>
                  <a:lnTo>
                    <a:pt x="1128" y="1229"/>
                  </a:lnTo>
                  <a:lnTo>
                    <a:pt x="1122" y="1211"/>
                  </a:lnTo>
                  <a:lnTo>
                    <a:pt x="1120" y="1192"/>
                  </a:lnTo>
                  <a:lnTo>
                    <a:pt x="1120" y="858"/>
                  </a:lnTo>
                  <a:lnTo>
                    <a:pt x="1122" y="841"/>
                  </a:lnTo>
                  <a:lnTo>
                    <a:pt x="1127" y="826"/>
                  </a:lnTo>
                  <a:lnTo>
                    <a:pt x="1138" y="812"/>
                  </a:lnTo>
                  <a:lnTo>
                    <a:pt x="1150" y="800"/>
                  </a:lnTo>
                  <a:lnTo>
                    <a:pt x="1167" y="786"/>
                  </a:lnTo>
                  <a:lnTo>
                    <a:pt x="1179" y="770"/>
                  </a:lnTo>
                  <a:lnTo>
                    <a:pt x="1186" y="749"/>
                  </a:lnTo>
                  <a:lnTo>
                    <a:pt x="1189" y="729"/>
                  </a:lnTo>
                  <a:lnTo>
                    <a:pt x="1189" y="383"/>
                  </a:lnTo>
                  <a:lnTo>
                    <a:pt x="1186" y="344"/>
                  </a:lnTo>
                  <a:lnTo>
                    <a:pt x="1177" y="307"/>
                  </a:lnTo>
                  <a:lnTo>
                    <a:pt x="1162" y="272"/>
                  </a:lnTo>
                  <a:lnTo>
                    <a:pt x="1142" y="240"/>
                  </a:lnTo>
                  <a:lnTo>
                    <a:pt x="1119" y="211"/>
                  </a:lnTo>
                  <a:lnTo>
                    <a:pt x="1090" y="188"/>
                  </a:lnTo>
                  <a:lnTo>
                    <a:pt x="1059" y="168"/>
                  </a:lnTo>
                  <a:lnTo>
                    <a:pt x="1024" y="153"/>
                  </a:lnTo>
                  <a:lnTo>
                    <a:pt x="987" y="144"/>
                  </a:lnTo>
                  <a:lnTo>
                    <a:pt x="948" y="141"/>
                  </a:lnTo>
                  <a:lnTo>
                    <a:pt x="874" y="141"/>
                  </a:lnTo>
                  <a:lnTo>
                    <a:pt x="835" y="144"/>
                  </a:lnTo>
                  <a:lnTo>
                    <a:pt x="798" y="153"/>
                  </a:lnTo>
                  <a:lnTo>
                    <a:pt x="763" y="168"/>
                  </a:lnTo>
                  <a:lnTo>
                    <a:pt x="732" y="187"/>
                  </a:lnTo>
                  <a:lnTo>
                    <a:pt x="703" y="211"/>
                  </a:lnTo>
                  <a:lnTo>
                    <a:pt x="679" y="240"/>
                  </a:lnTo>
                  <a:lnTo>
                    <a:pt x="660" y="272"/>
                  </a:lnTo>
                  <a:lnTo>
                    <a:pt x="645" y="306"/>
                  </a:lnTo>
                  <a:lnTo>
                    <a:pt x="636" y="344"/>
                  </a:lnTo>
                  <a:lnTo>
                    <a:pt x="633" y="383"/>
                  </a:lnTo>
                  <a:lnTo>
                    <a:pt x="633" y="729"/>
                  </a:lnTo>
                  <a:lnTo>
                    <a:pt x="636" y="750"/>
                  </a:lnTo>
                  <a:lnTo>
                    <a:pt x="643" y="770"/>
                  </a:lnTo>
                  <a:lnTo>
                    <a:pt x="655" y="786"/>
                  </a:lnTo>
                  <a:lnTo>
                    <a:pt x="671" y="800"/>
                  </a:lnTo>
                  <a:lnTo>
                    <a:pt x="684" y="812"/>
                  </a:lnTo>
                  <a:lnTo>
                    <a:pt x="694" y="826"/>
                  </a:lnTo>
                  <a:lnTo>
                    <a:pt x="700" y="841"/>
                  </a:lnTo>
                  <a:lnTo>
                    <a:pt x="702" y="858"/>
                  </a:lnTo>
                  <a:lnTo>
                    <a:pt x="702" y="1192"/>
                  </a:lnTo>
                  <a:lnTo>
                    <a:pt x="700" y="1211"/>
                  </a:lnTo>
                  <a:lnTo>
                    <a:pt x="694" y="1229"/>
                  </a:lnTo>
                  <a:lnTo>
                    <a:pt x="684" y="1245"/>
                  </a:lnTo>
                  <a:lnTo>
                    <a:pt x="671" y="1259"/>
                  </a:lnTo>
                  <a:lnTo>
                    <a:pt x="654" y="1269"/>
                  </a:lnTo>
                  <a:lnTo>
                    <a:pt x="642" y="1275"/>
                  </a:lnTo>
                  <a:lnTo>
                    <a:pt x="625" y="1284"/>
                  </a:lnTo>
                  <a:lnTo>
                    <a:pt x="603" y="1295"/>
                  </a:lnTo>
                  <a:lnTo>
                    <a:pt x="577" y="1310"/>
                  </a:lnTo>
                  <a:lnTo>
                    <a:pt x="547" y="1325"/>
                  </a:lnTo>
                  <a:lnTo>
                    <a:pt x="513" y="1344"/>
                  </a:lnTo>
                  <a:lnTo>
                    <a:pt x="478" y="1367"/>
                  </a:lnTo>
                  <a:lnTo>
                    <a:pt x="439" y="1390"/>
                  </a:lnTo>
                  <a:lnTo>
                    <a:pt x="397" y="1416"/>
                  </a:lnTo>
                  <a:lnTo>
                    <a:pt x="354" y="1444"/>
                  </a:lnTo>
                  <a:lnTo>
                    <a:pt x="311" y="1474"/>
                  </a:lnTo>
                  <a:lnTo>
                    <a:pt x="266" y="1506"/>
                  </a:lnTo>
                  <a:lnTo>
                    <a:pt x="221" y="1541"/>
                  </a:lnTo>
                  <a:lnTo>
                    <a:pt x="176" y="1577"/>
                  </a:lnTo>
                  <a:lnTo>
                    <a:pt x="161" y="1592"/>
                  </a:lnTo>
                  <a:lnTo>
                    <a:pt x="150" y="1610"/>
                  </a:lnTo>
                  <a:lnTo>
                    <a:pt x="143" y="1631"/>
                  </a:lnTo>
                  <a:lnTo>
                    <a:pt x="140" y="1652"/>
                  </a:lnTo>
                  <a:lnTo>
                    <a:pt x="140" y="1889"/>
                  </a:lnTo>
                  <a:lnTo>
                    <a:pt x="138" y="1908"/>
                  </a:lnTo>
                  <a:lnTo>
                    <a:pt x="131" y="1925"/>
                  </a:lnTo>
                  <a:lnTo>
                    <a:pt x="120" y="1938"/>
                  </a:lnTo>
                  <a:lnTo>
                    <a:pt x="105" y="1950"/>
                  </a:lnTo>
                  <a:lnTo>
                    <a:pt x="90" y="1956"/>
                  </a:lnTo>
                  <a:lnTo>
                    <a:pt x="71" y="1960"/>
                  </a:lnTo>
                  <a:lnTo>
                    <a:pt x="52" y="1956"/>
                  </a:lnTo>
                  <a:lnTo>
                    <a:pt x="35" y="1950"/>
                  </a:lnTo>
                  <a:lnTo>
                    <a:pt x="21" y="1938"/>
                  </a:lnTo>
                  <a:lnTo>
                    <a:pt x="9" y="1925"/>
                  </a:lnTo>
                  <a:lnTo>
                    <a:pt x="3" y="1908"/>
                  </a:lnTo>
                  <a:lnTo>
                    <a:pt x="0" y="1889"/>
                  </a:lnTo>
                  <a:lnTo>
                    <a:pt x="0" y="1652"/>
                  </a:lnTo>
                  <a:lnTo>
                    <a:pt x="3" y="1616"/>
                  </a:lnTo>
                  <a:lnTo>
                    <a:pt x="10" y="1582"/>
                  </a:lnTo>
                  <a:lnTo>
                    <a:pt x="23" y="1549"/>
                  </a:lnTo>
                  <a:lnTo>
                    <a:pt x="40" y="1520"/>
                  </a:lnTo>
                  <a:lnTo>
                    <a:pt x="61" y="1492"/>
                  </a:lnTo>
                  <a:lnTo>
                    <a:pt x="86" y="1468"/>
                  </a:lnTo>
                  <a:lnTo>
                    <a:pt x="134" y="1430"/>
                  </a:lnTo>
                  <a:lnTo>
                    <a:pt x="181" y="1394"/>
                  </a:lnTo>
                  <a:lnTo>
                    <a:pt x="229" y="1359"/>
                  </a:lnTo>
                  <a:lnTo>
                    <a:pt x="275" y="1328"/>
                  </a:lnTo>
                  <a:lnTo>
                    <a:pt x="321" y="1298"/>
                  </a:lnTo>
                  <a:lnTo>
                    <a:pt x="364" y="1270"/>
                  </a:lnTo>
                  <a:lnTo>
                    <a:pt x="405" y="1245"/>
                  </a:lnTo>
                  <a:lnTo>
                    <a:pt x="444" y="1223"/>
                  </a:lnTo>
                  <a:lnTo>
                    <a:pt x="479" y="1203"/>
                  </a:lnTo>
                  <a:lnTo>
                    <a:pt x="510" y="1185"/>
                  </a:lnTo>
                  <a:lnTo>
                    <a:pt x="538" y="1170"/>
                  </a:lnTo>
                  <a:lnTo>
                    <a:pt x="561" y="1158"/>
                  </a:lnTo>
                  <a:lnTo>
                    <a:pt x="561" y="891"/>
                  </a:lnTo>
                  <a:lnTo>
                    <a:pt x="537" y="864"/>
                  </a:lnTo>
                  <a:lnTo>
                    <a:pt x="518" y="834"/>
                  </a:lnTo>
                  <a:lnTo>
                    <a:pt x="504" y="800"/>
                  </a:lnTo>
                  <a:lnTo>
                    <a:pt x="495" y="765"/>
                  </a:lnTo>
                  <a:lnTo>
                    <a:pt x="492" y="728"/>
                  </a:lnTo>
                  <a:lnTo>
                    <a:pt x="492" y="382"/>
                  </a:lnTo>
                  <a:lnTo>
                    <a:pt x="495" y="334"/>
                  </a:lnTo>
                  <a:lnTo>
                    <a:pt x="504" y="288"/>
                  </a:lnTo>
                  <a:lnTo>
                    <a:pt x="518" y="244"/>
                  </a:lnTo>
                  <a:lnTo>
                    <a:pt x="537" y="202"/>
                  </a:lnTo>
                  <a:lnTo>
                    <a:pt x="560" y="164"/>
                  </a:lnTo>
                  <a:lnTo>
                    <a:pt x="588" y="128"/>
                  </a:lnTo>
                  <a:lnTo>
                    <a:pt x="620" y="96"/>
                  </a:lnTo>
                  <a:lnTo>
                    <a:pt x="655" y="69"/>
                  </a:lnTo>
                  <a:lnTo>
                    <a:pt x="694" y="45"/>
                  </a:lnTo>
                  <a:lnTo>
                    <a:pt x="735" y="25"/>
                  </a:lnTo>
                  <a:lnTo>
                    <a:pt x="779" y="12"/>
                  </a:lnTo>
                  <a:lnTo>
                    <a:pt x="826" y="2"/>
                  </a:lnTo>
                  <a:lnTo>
                    <a:pt x="8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6" name="Group 75"/>
          <p:cNvGrpSpPr/>
          <p:nvPr/>
        </p:nvGrpSpPr>
        <p:grpSpPr>
          <a:xfrm>
            <a:off x="8027490" y="3845243"/>
            <a:ext cx="516112" cy="517586"/>
            <a:chOff x="7216775" y="2687638"/>
            <a:chExt cx="555625" cy="557212"/>
          </a:xfrm>
          <a:solidFill>
            <a:schemeClr val="accent3"/>
          </a:solidFill>
        </p:grpSpPr>
        <p:sp>
          <p:nvSpPr>
            <p:cNvPr id="77" name="Freeform 123"/>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24"/>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2" name="Inhaltsplatzhalter 4">
            <a:extLst>
              <a:ext uri="{FF2B5EF4-FFF2-40B4-BE49-F238E27FC236}">
                <a16:creationId xmlns:a16="http://schemas.microsoft.com/office/drawing/2014/main" id="{DFD0852F-A843-41AF-A295-060EF7A2CB03}"/>
              </a:ext>
            </a:extLst>
          </p:cNvPr>
          <p:cNvSpPr txBox="1">
            <a:spLocks/>
          </p:cNvSpPr>
          <p:nvPr/>
        </p:nvSpPr>
        <p:spPr>
          <a:xfrm flipH="1">
            <a:off x="8175896" y="1938135"/>
            <a:ext cx="2379623"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600" b="1" dirty="0">
                <a:solidFill>
                  <a:schemeClr val="accent2"/>
                </a:solidFill>
                <a:latin typeface="+mj-lt"/>
              </a:rPr>
              <a:t>售后服务</a:t>
            </a:r>
            <a:endParaRPr lang="en-US" sz="1100" dirty="0">
              <a:solidFill>
                <a:schemeClr val="bg1">
                  <a:lumMod val="50000"/>
                </a:schemeClr>
              </a:solidFill>
              <a:latin typeface="+mn-lt"/>
            </a:endParaRPr>
          </a:p>
        </p:txBody>
      </p:sp>
    </p:spTree>
    <p:extLst>
      <p:ext uri="{BB962C8B-B14F-4D97-AF65-F5344CB8AC3E}">
        <p14:creationId xmlns:p14="http://schemas.microsoft.com/office/powerpoint/2010/main" val="258322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p:cTn id="12" dur="500" fill="hold"/>
                                        <p:tgtEl>
                                          <p:spTgt spid="80"/>
                                        </p:tgtEl>
                                        <p:attrNameLst>
                                          <p:attrName>ppt_w</p:attrName>
                                        </p:attrNameLst>
                                      </p:cBhvr>
                                      <p:tavLst>
                                        <p:tav tm="0">
                                          <p:val>
                                            <p:fltVal val="0"/>
                                          </p:val>
                                        </p:tav>
                                        <p:tav tm="100000">
                                          <p:val>
                                            <p:strVal val="#ppt_w"/>
                                          </p:val>
                                        </p:tav>
                                      </p:tavLst>
                                    </p:anim>
                                    <p:anim calcmode="lin" valueType="num">
                                      <p:cBhvr>
                                        <p:cTn id="13" dur="500" fill="hold"/>
                                        <p:tgtEl>
                                          <p:spTgt spid="80"/>
                                        </p:tgtEl>
                                        <p:attrNameLst>
                                          <p:attrName>ppt_h</p:attrName>
                                        </p:attrNameLst>
                                      </p:cBhvr>
                                      <p:tavLst>
                                        <p:tav tm="0">
                                          <p:val>
                                            <p:fltVal val="0"/>
                                          </p:val>
                                        </p:tav>
                                        <p:tav tm="100000">
                                          <p:val>
                                            <p:strVal val="#ppt_h"/>
                                          </p:val>
                                        </p:tav>
                                      </p:tavLst>
                                    </p:anim>
                                    <p:animEffect transition="in" filter="fade">
                                      <p:cBhvr>
                                        <p:cTn id="14" dur="500"/>
                                        <p:tgtEl>
                                          <p:spTgt spid="80"/>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right)">
                                      <p:cBhvr>
                                        <p:cTn id="18" dur="500"/>
                                        <p:tgtEl>
                                          <p:spTgt spid="34"/>
                                        </p:tgtEl>
                                      </p:cBhvr>
                                    </p:animEffect>
                                  </p:childTnLst>
                                </p:cTn>
                              </p:par>
                              <p:par>
                                <p:cTn id="19" presetID="2" presetClass="entr" presetSubtype="8" accel="20000" decel="8000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accel="20000" decel="8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p:cTn id="31" dur="500" fill="hold"/>
                                        <p:tgtEl>
                                          <p:spTgt spid="72"/>
                                        </p:tgtEl>
                                        <p:attrNameLst>
                                          <p:attrName>ppt_w</p:attrName>
                                        </p:attrNameLst>
                                      </p:cBhvr>
                                      <p:tavLst>
                                        <p:tav tm="0">
                                          <p:val>
                                            <p:fltVal val="0"/>
                                          </p:val>
                                        </p:tav>
                                        <p:tav tm="100000">
                                          <p:val>
                                            <p:strVal val="#ppt_w"/>
                                          </p:val>
                                        </p:tav>
                                      </p:tavLst>
                                    </p:anim>
                                    <p:anim calcmode="lin" valueType="num">
                                      <p:cBhvr>
                                        <p:cTn id="32" dur="500" fill="hold"/>
                                        <p:tgtEl>
                                          <p:spTgt spid="72"/>
                                        </p:tgtEl>
                                        <p:attrNameLst>
                                          <p:attrName>ppt_h</p:attrName>
                                        </p:attrNameLst>
                                      </p:cBhvr>
                                      <p:tavLst>
                                        <p:tav tm="0">
                                          <p:val>
                                            <p:fltVal val="0"/>
                                          </p:val>
                                        </p:tav>
                                        <p:tav tm="100000">
                                          <p:val>
                                            <p:strVal val="#ppt_h"/>
                                          </p:val>
                                        </p:tav>
                                      </p:tavLst>
                                    </p:anim>
                                    <p:animEffect transition="in" filter="fade">
                                      <p:cBhvr>
                                        <p:cTn id="33" dur="500"/>
                                        <p:tgtEl>
                                          <p:spTgt spid="72"/>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par>
                                <p:cTn id="38" presetID="2" presetClass="entr" presetSubtype="2" accel="20000" decel="8000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additive="base">
                                        <p:cTn id="40" dur="500" fill="hold"/>
                                        <p:tgtEl>
                                          <p:spTgt spid="48"/>
                                        </p:tgtEl>
                                        <p:attrNameLst>
                                          <p:attrName>ppt_x</p:attrName>
                                        </p:attrNameLst>
                                      </p:cBhvr>
                                      <p:tavLst>
                                        <p:tav tm="0">
                                          <p:val>
                                            <p:strVal val="1+#ppt_w/2"/>
                                          </p:val>
                                        </p:tav>
                                        <p:tav tm="100000">
                                          <p:val>
                                            <p:strVal val="#ppt_x"/>
                                          </p:val>
                                        </p:tav>
                                      </p:tavLst>
                                    </p:anim>
                                    <p:anim calcmode="lin" valueType="num">
                                      <p:cBhvr additive="base">
                                        <p:cTn id="41" dur="500" fill="hold"/>
                                        <p:tgtEl>
                                          <p:spTgt spid="48"/>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8" accel="20000" decel="8000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0-#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76"/>
                                        </p:tgtEl>
                                        <p:attrNameLst>
                                          <p:attrName>style.visibility</p:attrName>
                                        </p:attrNameLst>
                                      </p:cBhvr>
                                      <p:to>
                                        <p:strVal val="visible"/>
                                      </p:to>
                                    </p:set>
                                    <p:anim calcmode="lin" valueType="num">
                                      <p:cBhvr>
                                        <p:cTn id="50" dur="500" fill="hold"/>
                                        <p:tgtEl>
                                          <p:spTgt spid="76"/>
                                        </p:tgtEl>
                                        <p:attrNameLst>
                                          <p:attrName>ppt_w</p:attrName>
                                        </p:attrNameLst>
                                      </p:cBhvr>
                                      <p:tavLst>
                                        <p:tav tm="0">
                                          <p:val>
                                            <p:fltVal val="0"/>
                                          </p:val>
                                        </p:tav>
                                        <p:tav tm="100000">
                                          <p:val>
                                            <p:strVal val="#ppt_w"/>
                                          </p:val>
                                        </p:tav>
                                      </p:tavLst>
                                    </p:anim>
                                    <p:anim calcmode="lin" valueType="num">
                                      <p:cBhvr>
                                        <p:cTn id="51" dur="500" fill="hold"/>
                                        <p:tgtEl>
                                          <p:spTgt spid="76"/>
                                        </p:tgtEl>
                                        <p:attrNameLst>
                                          <p:attrName>ppt_h</p:attrName>
                                        </p:attrNameLst>
                                      </p:cBhvr>
                                      <p:tavLst>
                                        <p:tav tm="0">
                                          <p:val>
                                            <p:fltVal val="0"/>
                                          </p:val>
                                        </p:tav>
                                        <p:tav tm="100000">
                                          <p:val>
                                            <p:strVal val="#ppt_h"/>
                                          </p:val>
                                        </p:tav>
                                      </p:tavLst>
                                    </p:anim>
                                    <p:animEffect transition="in" filter="fade">
                                      <p:cBhvr>
                                        <p:cTn id="52" dur="500"/>
                                        <p:tgtEl>
                                          <p:spTgt spid="76"/>
                                        </p:tgtEl>
                                      </p:cBhvr>
                                    </p:animEffect>
                                  </p:childTnLst>
                                </p:cTn>
                              </p:par>
                            </p:childTnLst>
                          </p:cTn>
                        </p:par>
                        <p:par>
                          <p:cTn id="53" fill="hold">
                            <p:stCondLst>
                              <p:cond delay="4000"/>
                            </p:stCondLst>
                            <p:childTnLst>
                              <p:par>
                                <p:cTn id="54" presetID="22" presetClass="entr" presetSubtype="2"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right)">
                                      <p:cBhvr>
                                        <p:cTn id="56" dur="500"/>
                                        <p:tgtEl>
                                          <p:spTgt spid="37"/>
                                        </p:tgtEl>
                                      </p:cBhvr>
                                    </p:animEffect>
                                  </p:childTnLst>
                                </p:cTn>
                              </p:par>
                              <p:par>
                                <p:cTn id="57" presetID="2" presetClass="entr" presetSubtype="8" accel="20000" decel="8000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0-#ppt_w/2"/>
                                          </p:val>
                                        </p:tav>
                                        <p:tav tm="100000">
                                          <p:val>
                                            <p:strVal val="#ppt_x"/>
                                          </p:val>
                                        </p:tav>
                                      </p:tavLst>
                                    </p:anim>
                                    <p:anim calcmode="lin" valueType="num">
                                      <p:cBhvr additive="base">
                                        <p:cTn id="60" dur="500" fill="hold"/>
                                        <p:tgtEl>
                                          <p:spTgt spid="38"/>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 presetClass="entr" presetSubtype="2" accel="20000" decel="80000"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1+#ppt_w/2"/>
                                          </p:val>
                                        </p:tav>
                                        <p:tav tm="100000">
                                          <p:val>
                                            <p:strVal val="#ppt_x"/>
                                          </p:val>
                                        </p:tav>
                                      </p:tavLst>
                                    </p:anim>
                                    <p:anim calcmode="lin" valueType="num">
                                      <p:cBhvr additive="base">
                                        <p:cTn id="65" dur="500" fill="hold"/>
                                        <p:tgtEl>
                                          <p:spTgt spid="19"/>
                                        </p:tgtEl>
                                        <p:attrNameLst>
                                          <p:attrName>ppt_y</p:attrName>
                                        </p:attrNameLst>
                                      </p:cBhvr>
                                      <p:tavLst>
                                        <p:tav tm="0">
                                          <p:val>
                                            <p:strVal val="#ppt_y"/>
                                          </p:val>
                                        </p:tav>
                                        <p:tav tm="100000">
                                          <p:val>
                                            <p:strVal val="#ppt_y"/>
                                          </p:val>
                                        </p:tav>
                                      </p:tavLst>
                                    </p:anim>
                                  </p:childTnLst>
                                </p:cTn>
                              </p:par>
                            </p:childTnLst>
                          </p:cTn>
                        </p:par>
                        <p:par>
                          <p:cTn id="66" fill="hold">
                            <p:stCondLst>
                              <p:cond delay="5000"/>
                            </p:stCondLst>
                            <p:childTnLst>
                              <p:par>
                                <p:cTn id="67" presetID="53" presetClass="entr" presetSubtype="16" fill="hold" nodeType="afterEffect">
                                  <p:stCondLst>
                                    <p:cond delay="0"/>
                                  </p:stCondLst>
                                  <p:childTnLst>
                                    <p:set>
                                      <p:cBhvr>
                                        <p:cTn id="68" dur="1" fill="hold">
                                          <p:stCondLst>
                                            <p:cond delay="0"/>
                                          </p:stCondLst>
                                        </p:cTn>
                                        <p:tgtEl>
                                          <p:spTgt spid="65"/>
                                        </p:tgtEl>
                                        <p:attrNameLst>
                                          <p:attrName>style.visibility</p:attrName>
                                        </p:attrNameLst>
                                      </p:cBhvr>
                                      <p:to>
                                        <p:strVal val="visible"/>
                                      </p:to>
                                    </p:set>
                                    <p:anim calcmode="lin" valueType="num">
                                      <p:cBhvr>
                                        <p:cTn id="69" dur="500" fill="hold"/>
                                        <p:tgtEl>
                                          <p:spTgt spid="65"/>
                                        </p:tgtEl>
                                        <p:attrNameLst>
                                          <p:attrName>ppt_w</p:attrName>
                                        </p:attrNameLst>
                                      </p:cBhvr>
                                      <p:tavLst>
                                        <p:tav tm="0">
                                          <p:val>
                                            <p:fltVal val="0"/>
                                          </p:val>
                                        </p:tav>
                                        <p:tav tm="100000">
                                          <p:val>
                                            <p:strVal val="#ppt_w"/>
                                          </p:val>
                                        </p:tav>
                                      </p:tavLst>
                                    </p:anim>
                                    <p:anim calcmode="lin" valueType="num">
                                      <p:cBhvr>
                                        <p:cTn id="70" dur="500" fill="hold"/>
                                        <p:tgtEl>
                                          <p:spTgt spid="65"/>
                                        </p:tgtEl>
                                        <p:attrNameLst>
                                          <p:attrName>ppt_h</p:attrName>
                                        </p:attrNameLst>
                                      </p:cBhvr>
                                      <p:tavLst>
                                        <p:tav tm="0">
                                          <p:val>
                                            <p:fltVal val="0"/>
                                          </p:val>
                                        </p:tav>
                                        <p:tav tm="100000">
                                          <p:val>
                                            <p:strVal val="#ppt_h"/>
                                          </p:val>
                                        </p:tav>
                                      </p:tavLst>
                                    </p:anim>
                                    <p:animEffect transition="in" filter="fade">
                                      <p:cBhvr>
                                        <p:cTn id="71" dur="500"/>
                                        <p:tgtEl>
                                          <p:spTgt spid="65"/>
                                        </p:tgtEl>
                                      </p:cBhvr>
                                    </p:animEffect>
                                  </p:childTnLst>
                                </p:cTn>
                              </p:par>
                            </p:childTnLst>
                          </p:cTn>
                        </p:par>
                        <p:par>
                          <p:cTn id="72" fill="hold">
                            <p:stCondLst>
                              <p:cond delay="5500"/>
                            </p:stCondLst>
                            <p:childTnLst>
                              <p:par>
                                <p:cTn id="73" presetID="22" presetClass="entr" presetSubtype="8" fill="hold"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left)">
                                      <p:cBhvr>
                                        <p:cTn id="75" dur="500"/>
                                        <p:tgtEl>
                                          <p:spTgt spid="52"/>
                                        </p:tgtEl>
                                      </p:cBhvr>
                                    </p:animEffect>
                                  </p:childTnLst>
                                </p:cTn>
                              </p:par>
                              <p:par>
                                <p:cTn id="76" presetID="2" presetClass="entr" presetSubtype="2" accel="20000" decel="80000" fill="hold" grpId="0" nodeType="with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1+#ppt_w/2"/>
                                          </p:val>
                                        </p:tav>
                                        <p:tav tm="100000">
                                          <p:val>
                                            <p:strVal val="#ppt_x"/>
                                          </p:val>
                                        </p:tav>
                                      </p:tavLst>
                                    </p:anim>
                                    <p:anim calcmode="lin" valueType="num">
                                      <p:cBhvr additive="base">
                                        <p:cTn id="79" dur="500" fill="hold"/>
                                        <p:tgtEl>
                                          <p:spTgt spid="53"/>
                                        </p:tgtEl>
                                        <p:attrNameLst>
                                          <p:attrName>ppt_y</p:attrName>
                                        </p:attrNameLst>
                                      </p:cBhvr>
                                      <p:tavLst>
                                        <p:tav tm="0">
                                          <p:val>
                                            <p:strVal val="#ppt_y"/>
                                          </p:val>
                                        </p:tav>
                                        <p:tav tm="100000">
                                          <p:val>
                                            <p:strVal val="#ppt_y"/>
                                          </p:val>
                                        </p:tav>
                                      </p:tavLst>
                                    </p:anim>
                                  </p:childTnLst>
                                </p:cTn>
                              </p:par>
                            </p:childTnLst>
                          </p:cTn>
                        </p:par>
                        <p:par>
                          <p:cTn id="80" fill="hold">
                            <p:stCondLst>
                              <p:cond delay="6000"/>
                            </p:stCondLst>
                            <p:childTnLst>
                              <p:par>
                                <p:cTn id="81" presetID="2" presetClass="entr" presetSubtype="8" accel="20000" decel="8000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0-#ppt_w/2"/>
                                          </p:val>
                                        </p:tav>
                                        <p:tav tm="100000">
                                          <p:val>
                                            <p:strVal val="#ppt_x"/>
                                          </p:val>
                                        </p:tav>
                                      </p:tavLst>
                                    </p:anim>
                                    <p:anim calcmode="lin" valueType="num">
                                      <p:cBhvr additive="base">
                                        <p:cTn id="84" dur="500" fill="hold"/>
                                        <p:tgtEl>
                                          <p:spTgt spid="23"/>
                                        </p:tgtEl>
                                        <p:attrNameLst>
                                          <p:attrName>ppt_y</p:attrName>
                                        </p:attrNameLst>
                                      </p:cBhvr>
                                      <p:tavLst>
                                        <p:tav tm="0">
                                          <p:val>
                                            <p:strVal val="#ppt_y"/>
                                          </p:val>
                                        </p:tav>
                                        <p:tav tm="100000">
                                          <p:val>
                                            <p:strVal val="#ppt_y"/>
                                          </p:val>
                                        </p:tav>
                                      </p:tavLst>
                                    </p:anim>
                                  </p:childTnLst>
                                </p:cTn>
                              </p:par>
                            </p:childTnLst>
                          </p:cTn>
                        </p:par>
                        <p:par>
                          <p:cTn id="85" fill="hold">
                            <p:stCondLst>
                              <p:cond delay="6500"/>
                            </p:stCondLst>
                            <p:childTnLst>
                              <p:par>
                                <p:cTn id="86" presetID="53" presetClass="entr" presetSubtype="16" fill="hold" nodeType="afterEffect">
                                  <p:stCondLst>
                                    <p:cond delay="0"/>
                                  </p:stCondLst>
                                  <p:childTnLst>
                                    <p:set>
                                      <p:cBhvr>
                                        <p:cTn id="87" dur="1" fill="hold">
                                          <p:stCondLst>
                                            <p:cond delay="0"/>
                                          </p:stCondLst>
                                        </p:cTn>
                                        <p:tgtEl>
                                          <p:spTgt spid="56"/>
                                        </p:tgtEl>
                                        <p:attrNameLst>
                                          <p:attrName>style.visibility</p:attrName>
                                        </p:attrNameLst>
                                      </p:cBhvr>
                                      <p:to>
                                        <p:strVal val="visible"/>
                                      </p:to>
                                    </p:set>
                                    <p:anim calcmode="lin" valueType="num">
                                      <p:cBhvr>
                                        <p:cTn id="88" dur="500" fill="hold"/>
                                        <p:tgtEl>
                                          <p:spTgt spid="56"/>
                                        </p:tgtEl>
                                        <p:attrNameLst>
                                          <p:attrName>ppt_w</p:attrName>
                                        </p:attrNameLst>
                                      </p:cBhvr>
                                      <p:tavLst>
                                        <p:tav tm="0">
                                          <p:val>
                                            <p:fltVal val="0"/>
                                          </p:val>
                                        </p:tav>
                                        <p:tav tm="100000">
                                          <p:val>
                                            <p:strVal val="#ppt_w"/>
                                          </p:val>
                                        </p:tav>
                                      </p:tavLst>
                                    </p:anim>
                                    <p:anim calcmode="lin" valueType="num">
                                      <p:cBhvr>
                                        <p:cTn id="89" dur="500" fill="hold"/>
                                        <p:tgtEl>
                                          <p:spTgt spid="56"/>
                                        </p:tgtEl>
                                        <p:attrNameLst>
                                          <p:attrName>ppt_h</p:attrName>
                                        </p:attrNameLst>
                                      </p:cBhvr>
                                      <p:tavLst>
                                        <p:tav tm="0">
                                          <p:val>
                                            <p:fltVal val="0"/>
                                          </p:val>
                                        </p:tav>
                                        <p:tav tm="100000">
                                          <p:val>
                                            <p:strVal val="#ppt_h"/>
                                          </p:val>
                                        </p:tav>
                                      </p:tavLst>
                                    </p:anim>
                                    <p:animEffect transition="in" filter="fade">
                                      <p:cBhvr>
                                        <p:cTn id="90" dur="500"/>
                                        <p:tgtEl>
                                          <p:spTgt spid="56"/>
                                        </p:tgtEl>
                                      </p:cBhvr>
                                    </p:animEffect>
                                  </p:childTnLst>
                                </p:cTn>
                              </p:par>
                            </p:childTnLst>
                          </p:cTn>
                        </p:par>
                        <p:par>
                          <p:cTn id="91" fill="hold">
                            <p:stCondLst>
                              <p:cond delay="7000"/>
                            </p:stCondLst>
                            <p:childTnLst>
                              <p:par>
                                <p:cTn id="92" presetID="22" presetClass="entr" presetSubtype="2" fill="hold"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cTn>
                              </p:par>
                              <p:par>
                                <p:cTn id="95" presetID="2" presetClass="entr" presetSubtype="8" accel="20000" decel="8000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additive="base">
                                        <p:cTn id="97" dur="500" fill="hold"/>
                                        <p:tgtEl>
                                          <p:spTgt spid="43"/>
                                        </p:tgtEl>
                                        <p:attrNameLst>
                                          <p:attrName>ppt_x</p:attrName>
                                        </p:attrNameLst>
                                      </p:cBhvr>
                                      <p:tavLst>
                                        <p:tav tm="0">
                                          <p:val>
                                            <p:strVal val="0-#ppt_w/2"/>
                                          </p:val>
                                        </p:tav>
                                        <p:tav tm="100000">
                                          <p:val>
                                            <p:strVal val="#ppt_x"/>
                                          </p:val>
                                        </p:tav>
                                      </p:tavLst>
                                    </p:anim>
                                    <p:anim calcmode="lin" valueType="num">
                                      <p:cBhvr additive="base">
                                        <p:cTn id="98" dur="500" fill="hold"/>
                                        <p:tgtEl>
                                          <p:spTgt spid="43"/>
                                        </p:tgtEl>
                                        <p:attrNameLst>
                                          <p:attrName>ppt_y</p:attrName>
                                        </p:attrNameLst>
                                      </p:cBhvr>
                                      <p:tavLst>
                                        <p:tav tm="0">
                                          <p:val>
                                            <p:strVal val="#ppt_y"/>
                                          </p:val>
                                        </p:tav>
                                        <p:tav tm="100000">
                                          <p:val>
                                            <p:strVal val="#ppt_y"/>
                                          </p:val>
                                        </p:tav>
                                      </p:tavLst>
                                    </p:anim>
                                  </p:childTnLst>
                                </p:cTn>
                              </p:par>
                              <p:par>
                                <p:cTn id="99" presetID="2" presetClass="entr" presetSubtype="2" accel="20000" decel="80000"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anim calcmode="lin" valueType="num">
                                      <p:cBhvr additive="base">
                                        <p:cTn id="101" dur="500" fill="hold"/>
                                        <p:tgtEl>
                                          <p:spTgt spid="62"/>
                                        </p:tgtEl>
                                        <p:attrNameLst>
                                          <p:attrName>ppt_x</p:attrName>
                                        </p:attrNameLst>
                                      </p:cBhvr>
                                      <p:tavLst>
                                        <p:tav tm="0">
                                          <p:val>
                                            <p:strVal val="1+#ppt_w/2"/>
                                          </p:val>
                                        </p:tav>
                                        <p:tav tm="100000">
                                          <p:val>
                                            <p:strVal val="#ppt_x"/>
                                          </p:val>
                                        </p:tav>
                                      </p:tavLst>
                                    </p:anim>
                                    <p:anim calcmode="lin" valueType="num">
                                      <p:cBhvr additive="base">
                                        <p:cTn id="102"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43" grpId="0"/>
      <p:bldP spid="48" grpId="0"/>
      <p:bldP spid="53" grpId="0"/>
      <p:bldP spid="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zh-CN" altLang="en-US" dirty="0"/>
              <a:t>自助服务</a:t>
            </a:r>
            <a:endParaRPr lang="en-US" dirty="0"/>
          </a:p>
        </p:txBody>
      </p:sp>
      <p:sp>
        <p:nvSpPr>
          <p:cNvPr id="2" name="Title 1"/>
          <p:cNvSpPr>
            <a:spLocks noGrp="1"/>
          </p:cNvSpPr>
          <p:nvPr>
            <p:ph type="title"/>
          </p:nvPr>
        </p:nvSpPr>
        <p:spPr/>
        <p:txBody>
          <a:bodyPr/>
          <a:lstStyle/>
          <a:p>
            <a:r>
              <a:rPr lang="zh-CN" altLang="en-US" dirty="0"/>
              <a:t>用户自助办理服务流程</a:t>
            </a:r>
            <a:endParaRPr lang="en-US" dirty="0"/>
          </a:p>
        </p:txBody>
      </p:sp>
      <p:sp>
        <p:nvSpPr>
          <p:cNvPr id="6" name="Freeform 5"/>
          <p:cNvSpPr>
            <a:spLocks noEditPoints="1"/>
          </p:cNvSpPr>
          <p:nvPr/>
        </p:nvSpPr>
        <p:spPr bwMode="auto">
          <a:xfrm>
            <a:off x="530790"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952617"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auto">
          <a:xfrm>
            <a:off x="2851746"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3273573"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p:nvSpPr>
        <p:spPr bwMode="auto">
          <a:xfrm>
            <a:off x="5172703"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5594530"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p:nvSpPr>
        <p:spPr bwMode="auto">
          <a:xfrm>
            <a:off x="7493660"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7915487"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9814616" y="2723605"/>
            <a:ext cx="1826482" cy="2107700"/>
          </a:xfrm>
          <a:custGeom>
            <a:avLst/>
            <a:gdLst>
              <a:gd name="T0" fmla="*/ 0 w 1273"/>
              <a:gd name="T1" fmla="*/ 1102 h 1469"/>
              <a:gd name="T2" fmla="*/ 0 w 1273"/>
              <a:gd name="T3" fmla="*/ 367 h 1469"/>
              <a:gd name="T4" fmla="*/ 636 w 1273"/>
              <a:gd name="T5" fmla="*/ 0 h 1469"/>
              <a:gd name="T6" fmla="*/ 1273 w 1273"/>
              <a:gd name="T7" fmla="*/ 367 h 1469"/>
              <a:gd name="T8" fmla="*/ 1273 w 1273"/>
              <a:gd name="T9" fmla="*/ 1102 h 1469"/>
              <a:gd name="T10" fmla="*/ 636 w 1273"/>
              <a:gd name="T11" fmla="*/ 1469 h 1469"/>
              <a:gd name="T12" fmla="*/ 0 w 1273"/>
              <a:gd name="T13" fmla="*/ 1102 h 1469"/>
              <a:gd name="T14" fmla="*/ 130 w 1273"/>
              <a:gd name="T15" fmla="*/ 443 h 1469"/>
              <a:gd name="T16" fmla="*/ 130 w 1273"/>
              <a:gd name="T17" fmla="*/ 1026 h 1469"/>
              <a:gd name="T18" fmla="*/ 636 w 1273"/>
              <a:gd name="T19" fmla="*/ 1318 h 1469"/>
              <a:gd name="T20" fmla="*/ 1142 w 1273"/>
              <a:gd name="T21" fmla="*/ 1026 h 1469"/>
              <a:gd name="T22" fmla="*/ 1142 w 1273"/>
              <a:gd name="T23" fmla="*/ 443 h 1469"/>
              <a:gd name="T24" fmla="*/ 636 w 1273"/>
              <a:gd name="T25" fmla="*/ 151 h 1469"/>
              <a:gd name="T26" fmla="*/ 130 w 1273"/>
              <a:gd name="T27" fmla="*/ 44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3" h="1469">
                <a:moveTo>
                  <a:pt x="0" y="1102"/>
                </a:moveTo>
                <a:lnTo>
                  <a:pt x="0" y="367"/>
                </a:lnTo>
                <a:lnTo>
                  <a:pt x="636" y="0"/>
                </a:lnTo>
                <a:lnTo>
                  <a:pt x="1273" y="367"/>
                </a:lnTo>
                <a:lnTo>
                  <a:pt x="1273" y="1102"/>
                </a:lnTo>
                <a:lnTo>
                  <a:pt x="636" y="1469"/>
                </a:lnTo>
                <a:lnTo>
                  <a:pt x="0" y="1102"/>
                </a:lnTo>
                <a:close/>
                <a:moveTo>
                  <a:pt x="130" y="443"/>
                </a:moveTo>
                <a:lnTo>
                  <a:pt x="130" y="1026"/>
                </a:lnTo>
                <a:lnTo>
                  <a:pt x="636" y="1318"/>
                </a:lnTo>
                <a:lnTo>
                  <a:pt x="1142" y="1026"/>
                </a:lnTo>
                <a:lnTo>
                  <a:pt x="1142" y="443"/>
                </a:lnTo>
                <a:lnTo>
                  <a:pt x="636" y="151"/>
                </a:lnTo>
                <a:lnTo>
                  <a:pt x="130" y="44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10236443" y="2274517"/>
            <a:ext cx="984263" cy="499305"/>
          </a:xfrm>
          <a:custGeom>
            <a:avLst/>
            <a:gdLst>
              <a:gd name="T0" fmla="*/ 686 w 686"/>
              <a:gd name="T1" fmla="*/ 196 h 348"/>
              <a:gd name="T2" fmla="*/ 344 w 686"/>
              <a:gd name="T3" fmla="*/ 0 h 348"/>
              <a:gd name="T4" fmla="*/ 344 w 686"/>
              <a:gd name="T5" fmla="*/ 0 h 348"/>
              <a:gd name="T6" fmla="*/ 342 w 686"/>
              <a:gd name="T7" fmla="*/ 0 h 348"/>
              <a:gd name="T8" fmla="*/ 0 w 686"/>
              <a:gd name="T9" fmla="*/ 196 h 348"/>
              <a:gd name="T10" fmla="*/ 0 w 686"/>
              <a:gd name="T11" fmla="*/ 348 h 348"/>
              <a:gd name="T12" fmla="*/ 344 w 686"/>
              <a:gd name="T13" fmla="*/ 151 h 348"/>
              <a:gd name="T14" fmla="*/ 686 w 686"/>
              <a:gd name="T15" fmla="*/ 348 h 348"/>
              <a:gd name="T16" fmla="*/ 686 w 686"/>
              <a:gd name="T17" fmla="*/ 19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348">
                <a:moveTo>
                  <a:pt x="686" y="196"/>
                </a:moveTo>
                <a:lnTo>
                  <a:pt x="344" y="0"/>
                </a:lnTo>
                <a:lnTo>
                  <a:pt x="344" y="0"/>
                </a:lnTo>
                <a:lnTo>
                  <a:pt x="342" y="0"/>
                </a:lnTo>
                <a:lnTo>
                  <a:pt x="0" y="196"/>
                </a:lnTo>
                <a:lnTo>
                  <a:pt x="0" y="348"/>
                </a:lnTo>
                <a:lnTo>
                  <a:pt x="344" y="151"/>
                </a:lnTo>
                <a:lnTo>
                  <a:pt x="686" y="348"/>
                </a:lnTo>
                <a:lnTo>
                  <a:pt x="686" y="19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p:nvPr/>
        </p:nvGrpSpPr>
        <p:grpSpPr>
          <a:xfrm>
            <a:off x="5768384" y="3454571"/>
            <a:ext cx="635120" cy="529618"/>
            <a:chOff x="10987088" y="1993900"/>
            <a:chExt cx="477837" cy="398463"/>
          </a:xfrm>
          <a:solidFill>
            <a:schemeClr val="accent3"/>
          </a:solidFill>
        </p:grpSpPr>
        <p:sp>
          <p:nvSpPr>
            <p:cNvPr id="22" name="Freeform 107"/>
            <p:cNvSpPr>
              <a:spLocks/>
            </p:cNvSpPr>
            <p:nvPr/>
          </p:nvSpPr>
          <p:spPr bwMode="auto">
            <a:xfrm>
              <a:off x="10987088" y="1993900"/>
              <a:ext cx="396875" cy="398463"/>
            </a:xfrm>
            <a:custGeom>
              <a:avLst/>
              <a:gdLst>
                <a:gd name="T0" fmla="*/ 0 w 2745"/>
                <a:gd name="T1" fmla="*/ 0 h 2770"/>
                <a:gd name="T2" fmla="*/ 371 w 2745"/>
                <a:gd name="T3" fmla="*/ 0 h 2770"/>
                <a:gd name="T4" fmla="*/ 371 w 2745"/>
                <a:gd name="T5" fmla="*/ 2398 h 2770"/>
                <a:gd name="T6" fmla="*/ 2745 w 2745"/>
                <a:gd name="T7" fmla="*/ 2398 h 2770"/>
                <a:gd name="T8" fmla="*/ 2745 w 2745"/>
                <a:gd name="T9" fmla="*/ 2770 h 2770"/>
                <a:gd name="T10" fmla="*/ 0 w 2745"/>
                <a:gd name="T11" fmla="*/ 2770 h 2770"/>
                <a:gd name="T12" fmla="*/ 0 w 2745"/>
                <a:gd name="T13" fmla="*/ 0 h 2770"/>
              </a:gdLst>
              <a:ahLst/>
              <a:cxnLst>
                <a:cxn ang="0">
                  <a:pos x="T0" y="T1"/>
                </a:cxn>
                <a:cxn ang="0">
                  <a:pos x="T2" y="T3"/>
                </a:cxn>
                <a:cxn ang="0">
                  <a:pos x="T4" y="T5"/>
                </a:cxn>
                <a:cxn ang="0">
                  <a:pos x="T6" y="T7"/>
                </a:cxn>
                <a:cxn ang="0">
                  <a:pos x="T8" y="T9"/>
                </a:cxn>
                <a:cxn ang="0">
                  <a:pos x="T10" y="T11"/>
                </a:cxn>
                <a:cxn ang="0">
                  <a:pos x="T12" y="T13"/>
                </a:cxn>
              </a:cxnLst>
              <a:rect l="0" t="0" r="r" b="b"/>
              <a:pathLst>
                <a:path w="2745" h="2770">
                  <a:moveTo>
                    <a:pt x="0" y="0"/>
                  </a:moveTo>
                  <a:lnTo>
                    <a:pt x="371" y="0"/>
                  </a:lnTo>
                  <a:lnTo>
                    <a:pt x="371" y="2398"/>
                  </a:lnTo>
                  <a:lnTo>
                    <a:pt x="2745" y="2398"/>
                  </a:lnTo>
                  <a:lnTo>
                    <a:pt x="2745" y="2770"/>
                  </a:lnTo>
                  <a:lnTo>
                    <a:pt x="0" y="277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08"/>
            <p:cNvSpPr>
              <a:spLocks/>
            </p:cNvSpPr>
            <p:nvPr/>
          </p:nvSpPr>
          <p:spPr bwMode="auto">
            <a:xfrm>
              <a:off x="11066463" y="2047875"/>
              <a:ext cx="398462" cy="249238"/>
            </a:xfrm>
            <a:custGeom>
              <a:avLst/>
              <a:gdLst>
                <a:gd name="T0" fmla="*/ 2761 w 2761"/>
                <a:gd name="T1" fmla="*/ 0 h 1725"/>
                <a:gd name="T2" fmla="*/ 2559 w 2761"/>
                <a:gd name="T3" fmla="*/ 1146 h 1725"/>
                <a:gd name="T4" fmla="*/ 2274 w 2761"/>
                <a:gd name="T5" fmla="*/ 861 h 1725"/>
                <a:gd name="T6" fmla="*/ 1411 w 2761"/>
                <a:gd name="T7" fmla="*/ 1725 h 1725"/>
                <a:gd name="T8" fmla="*/ 864 w 2761"/>
                <a:gd name="T9" fmla="*/ 1177 h 1725"/>
                <a:gd name="T10" fmla="*/ 349 w 2761"/>
                <a:gd name="T11" fmla="*/ 1693 h 1725"/>
                <a:gd name="T12" fmla="*/ 0 w 2761"/>
                <a:gd name="T13" fmla="*/ 1341 h 1725"/>
                <a:gd name="T14" fmla="*/ 864 w 2761"/>
                <a:gd name="T15" fmla="*/ 476 h 1725"/>
                <a:gd name="T16" fmla="*/ 1411 w 2761"/>
                <a:gd name="T17" fmla="*/ 1025 h 1725"/>
                <a:gd name="T18" fmla="*/ 1924 w 2761"/>
                <a:gd name="T19" fmla="*/ 509 h 1725"/>
                <a:gd name="T20" fmla="*/ 1618 w 2761"/>
                <a:gd name="T21" fmla="*/ 202 h 1725"/>
                <a:gd name="T22" fmla="*/ 2761 w 2761"/>
                <a:gd name="T23"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1" h="1725">
                  <a:moveTo>
                    <a:pt x="2761" y="0"/>
                  </a:moveTo>
                  <a:lnTo>
                    <a:pt x="2559" y="1146"/>
                  </a:lnTo>
                  <a:lnTo>
                    <a:pt x="2274" y="861"/>
                  </a:lnTo>
                  <a:lnTo>
                    <a:pt x="1411" y="1725"/>
                  </a:lnTo>
                  <a:lnTo>
                    <a:pt x="864" y="1177"/>
                  </a:lnTo>
                  <a:lnTo>
                    <a:pt x="349" y="1693"/>
                  </a:lnTo>
                  <a:lnTo>
                    <a:pt x="0" y="1341"/>
                  </a:lnTo>
                  <a:lnTo>
                    <a:pt x="864" y="476"/>
                  </a:lnTo>
                  <a:lnTo>
                    <a:pt x="1411" y="1025"/>
                  </a:lnTo>
                  <a:lnTo>
                    <a:pt x="1924" y="509"/>
                  </a:lnTo>
                  <a:lnTo>
                    <a:pt x="1618" y="202"/>
                  </a:lnTo>
                  <a:lnTo>
                    <a:pt x="27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3456922" y="3448240"/>
            <a:ext cx="616130" cy="542280"/>
            <a:chOff x="10059988" y="2759075"/>
            <a:chExt cx="463550" cy="407988"/>
          </a:xfrm>
          <a:solidFill>
            <a:schemeClr val="accent2"/>
          </a:solidFill>
        </p:grpSpPr>
        <p:sp>
          <p:nvSpPr>
            <p:cNvPr id="25" name="Freeform 182"/>
            <p:cNvSpPr>
              <a:spLocks/>
            </p:cNvSpPr>
            <p:nvPr/>
          </p:nvSpPr>
          <p:spPr bwMode="auto">
            <a:xfrm>
              <a:off x="10059988" y="2759075"/>
              <a:ext cx="463550" cy="168275"/>
            </a:xfrm>
            <a:custGeom>
              <a:avLst/>
              <a:gdLst>
                <a:gd name="T0" fmla="*/ 1606 w 3212"/>
                <a:gd name="T1" fmla="*/ 0 h 1164"/>
                <a:gd name="T2" fmla="*/ 1815 w 3212"/>
                <a:gd name="T3" fmla="*/ 5 h 1164"/>
                <a:gd name="T4" fmla="*/ 2016 w 3212"/>
                <a:gd name="T5" fmla="*/ 19 h 1164"/>
                <a:gd name="T6" fmla="*/ 2208 w 3212"/>
                <a:gd name="T7" fmla="*/ 43 h 1164"/>
                <a:gd name="T8" fmla="*/ 2388 w 3212"/>
                <a:gd name="T9" fmla="*/ 74 h 1164"/>
                <a:gd name="T10" fmla="*/ 2554 w 3212"/>
                <a:gd name="T11" fmla="*/ 112 h 1164"/>
                <a:gd name="T12" fmla="*/ 2706 w 3212"/>
                <a:gd name="T13" fmla="*/ 158 h 1164"/>
                <a:gd name="T14" fmla="*/ 2841 w 3212"/>
                <a:gd name="T15" fmla="*/ 210 h 1164"/>
                <a:gd name="T16" fmla="*/ 2958 w 3212"/>
                <a:gd name="T17" fmla="*/ 268 h 1164"/>
                <a:gd name="T18" fmla="*/ 3055 w 3212"/>
                <a:gd name="T19" fmla="*/ 331 h 1164"/>
                <a:gd name="T20" fmla="*/ 3130 w 3212"/>
                <a:gd name="T21" fmla="*/ 398 h 1164"/>
                <a:gd name="T22" fmla="*/ 3182 w 3212"/>
                <a:gd name="T23" fmla="*/ 469 h 1164"/>
                <a:gd name="T24" fmla="*/ 3209 w 3212"/>
                <a:gd name="T25" fmla="*/ 544 h 1164"/>
                <a:gd name="T26" fmla="*/ 3209 w 3212"/>
                <a:gd name="T27" fmla="*/ 620 h 1164"/>
                <a:gd name="T28" fmla="*/ 3182 w 3212"/>
                <a:gd name="T29" fmla="*/ 695 h 1164"/>
                <a:gd name="T30" fmla="*/ 3130 w 3212"/>
                <a:gd name="T31" fmla="*/ 766 h 1164"/>
                <a:gd name="T32" fmla="*/ 3055 w 3212"/>
                <a:gd name="T33" fmla="*/ 833 h 1164"/>
                <a:gd name="T34" fmla="*/ 2958 w 3212"/>
                <a:gd name="T35" fmla="*/ 896 h 1164"/>
                <a:gd name="T36" fmla="*/ 2841 w 3212"/>
                <a:gd name="T37" fmla="*/ 954 h 1164"/>
                <a:gd name="T38" fmla="*/ 2706 w 3212"/>
                <a:gd name="T39" fmla="*/ 1006 h 1164"/>
                <a:gd name="T40" fmla="*/ 2554 w 3212"/>
                <a:gd name="T41" fmla="*/ 1052 h 1164"/>
                <a:gd name="T42" fmla="*/ 2388 w 3212"/>
                <a:gd name="T43" fmla="*/ 1090 h 1164"/>
                <a:gd name="T44" fmla="*/ 2208 w 3212"/>
                <a:gd name="T45" fmla="*/ 1122 h 1164"/>
                <a:gd name="T46" fmla="*/ 2016 w 3212"/>
                <a:gd name="T47" fmla="*/ 1145 h 1164"/>
                <a:gd name="T48" fmla="*/ 1815 w 3212"/>
                <a:gd name="T49" fmla="*/ 1159 h 1164"/>
                <a:gd name="T50" fmla="*/ 1606 w 3212"/>
                <a:gd name="T51" fmla="*/ 1164 h 1164"/>
                <a:gd name="T52" fmla="*/ 1397 w 3212"/>
                <a:gd name="T53" fmla="*/ 1159 h 1164"/>
                <a:gd name="T54" fmla="*/ 1195 w 3212"/>
                <a:gd name="T55" fmla="*/ 1145 h 1164"/>
                <a:gd name="T56" fmla="*/ 1004 w 3212"/>
                <a:gd name="T57" fmla="*/ 1122 h 1164"/>
                <a:gd name="T58" fmla="*/ 824 w 3212"/>
                <a:gd name="T59" fmla="*/ 1090 h 1164"/>
                <a:gd name="T60" fmla="*/ 658 w 3212"/>
                <a:gd name="T61" fmla="*/ 1052 h 1164"/>
                <a:gd name="T62" fmla="*/ 506 w 3212"/>
                <a:gd name="T63" fmla="*/ 1006 h 1164"/>
                <a:gd name="T64" fmla="*/ 371 w 3212"/>
                <a:gd name="T65" fmla="*/ 954 h 1164"/>
                <a:gd name="T66" fmla="*/ 254 w 3212"/>
                <a:gd name="T67" fmla="*/ 896 h 1164"/>
                <a:gd name="T68" fmla="*/ 157 w 3212"/>
                <a:gd name="T69" fmla="*/ 833 h 1164"/>
                <a:gd name="T70" fmla="*/ 82 w 3212"/>
                <a:gd name="T71" fmla="*/ 766 h 1164"/>
                <a:gd name="T72" fmla="*/ 30 w 3212"/>
                <a:gd name="T73" fmla="*/ 695 h 1164"/>
                <a:gd name="T74" fmla="*/ 3 w 3212"/>
                <a:gd name="T75" fmla="*/ 620 h 1164"/>
                <a:gd name="T76" fmla="*/ 3 w 3212"/>
                <a:gd name="T77" fmla="*/ 544 h 1164"/>
                <a:gd name="T78" fmla="*/ 30 w 3212"/>
                <a:gd name="T79" fmla="*/ 469 h 1164"/>
                <a:gd name="T80" fmla="*/ 82 w 3212"/>
                <a:gd name="T81" fmla="*/ 398 h 1164"/>
                <a:gd name="T82" fmla="*/ 157 w 3212"/>
                <a:gd name="T83" fmla="*/ 331 h 1164"/>
                <a:gd name="T84" fmla="*/ 254 w 3212"/>
                <a:gd name="T85" fmla="*/ 268 h 1164"/>
                <a:gd name="T86" fmla="*/ 371 w 3212"/>
                <a:gd name="T87" fmla="*/ 210 h 1164"/>
                <a:gd name="T88" fmla="*/ 506 w 3212"/>
                <a:gd name="T89" fmla="*/ 158 h 1164"/>
                <a:gd name="T90" fmla="*/ 658 w 3212"/>
                <a:gd name="T91" fmla="*/ 112 h 1164"/>
                <a:gd name="T92" fmla="*/ 824 w 3212"/>
                <a:gd name="T93" fmla="*/ 74 h 1164"/>
                <a:gd name="T94" fmla="*/ 1004 w 3212"/>
                <a:gd name="T95" fmla="*/ 43 h 1164"/>
                <a:gd name="T96" fmla="*/ 1195 w 3212"/>
                <a:gd name="T97" fmla="*/ 19 h 1164"/>
                <a:gd name="T98" fmla="*/ 1397 w 3212"/>
                <a:gd name="T99" fmla="*/ 5 h 1164"/>
                <a:gd name="T100" fmla="*/ 1606 w 3212"/>
                <a:gd name="T101" fmla="*/ 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12" h="1164">
                  <a:moveTo>
                    <a:pt x="1606" y="0"/>
                  </a:moveTo>
                  <a:lnTo>
                    <a:pt x="1606" y="0"/>
                  </a:lnTo>
                  <a:lnTo>
                    <a:pt x="1712" y="2"/>
                  </a:lnTo>
                  <a:lnTo>
                    <a:pt x="1815" y="5"/>
                  </a:lnTo>
                  <a:lnTo>
                    <a:pt x="1917" y="11"/>
                  </a:lnTo>
                  <a:lnTo>
                    <a:pt x="2016" y="19"/>
                  </a:lnTo>
                  <a:lnTo>
                    <a:pt x="2114" y="30"/>
                  </a:lnTo>
                  <a:lnTo>
                    <a:pt x="2208" y="43"/>
                  </a:lnTo>
                  <a:lnTo>
                    <a:pt x="2299" y="57"/>
                  </a:lnTo>
                  <a:lnTo>
                    <a:pt x="2388" y="74"/>
                  </a:lnTo>
                  <a:lnTo>
                    <a:pt x="2472" y="92"/>
                  </a:lnTo>
                  <a:lnTo>
                    <a:pt x="2554" y="112"/>
                  </a:lnTo>
                  <a:lnTo>
                    <a:pt x="2632" y="135"/>
                  </a:lnTo>
                  <a:lnTo>
                    <a:pt x="2706" y="158"/>
                  </a:lnTo>
                  <a:lnTo>
                    <a:pt x="2775" y="183"/>
                  </a:lnTo>
                  <a:lnTo>
                    <a:pt x="2841" y="210"/>
                  </a:lnTo>
                  <a:lnTo>
                    <a:pt x="2902" y="238"/>
                  </a:lnTo>
                  <a:lnTo>
                    <a:pt x="2958" y="268"/>
                  </a:lnTo>
                  <a:lnTo>
                    <a:pt x="3009" y="299"/>
                  </a:lnTo>
                  <a:lnTo>
                    <a:pt x="3055" y="331"/>
                  </a:lnTo>
                  <a:lnTo>
                    <a:pt x="3096" y="364"/>
                  </a:lnTo>
                  <a:lnTo>
                    <a:pt x="3130" y="398"/>
                  </a:lnTo>
                  <a:lnTo>
                    <a:pt x="3159" y="433"/>
                  </a:lnTo>
                  <a:lnTo>
                    <a:pt x="3182" y="469"/>
                  </a:lnTo>
                  <a:lnTo>
                    <a:pt x="3199" y="506"/>
                  </a:lnTo>
                  <a:lnTo>
                    <a:pt x="3209" y="544"/>
                  </a:lnTo>
                  <a:lnTo>
                    <a:pt x="3212" y="582"/>
                  </a:lnTo>
                  <a:lnTo>
                    <a:pt x="3209" y="620"/>
                  </a:lnTo>
                  <a:lnTo>
                    <a:pt x="3199" y="658"/>
                  </a:lnTo>
                  <a:lnTo>
                    <a:pt x="3182" y="695"/>
                  </a:lnTo>
                  <a:lnTo>
                    <a:pt x="3159" y="731"/>
                  </a:lnTo>
                  <a:lnTo>
                    <a:pt x="3130" y="766"/>
                  </a:lnTo>
                  <a:lnTo>
                    <a:pt x="3096" y="800"/>
                  </a:lnTo>
                  <a:lnTo>
                    <a:pt x="3055" y="833"/>
                  </a:lnTo>
                  <a:lnTo>
                    <a:pt x="3009" y="865"/>
                  </a:lnTo>
                  <a:lnTo>
                    <a:pt x="2958" y="896"/>
                  </a:lnTo>
                  <a:lnTo>
                    <a:pt x="2902" y="926"/>
                  </a:lnTo>
                  <a:lnTo>
                    <a:pt x="2841" y="954"/>
                  </a:lnTo>
                  <a:lnTo>
                    <a:pt x="2775" y="981"/>
                  </a:lnTo>
                  <a:lnTo>
                    <a:pt x="2706" y="1006"/>
                  </a:lnTo>
                  <a:lnTo>
                    <a:pt x="2632" y="1030"/>
                  </a:lnTo>
                  <a:lnTo>
                    <a:pt x="2554" y="1052"/>
                  </a:lnTo>
                  <a:lnTo>
                    <a:pt x="2472" y="1072"/>
                  </a:lnTo>
                  <a:lnTo>
                    <a:pt x="2388" y="1090"/>
                  </a:lnTo>
                  <a:lnTo>
                    <a:pt x="2299" y="1107"/>
                  </a:lnTo>
                  <a:lnTo>
                    <a:pt x="2208" y="1122"/>
                  </a:lnTo>
                  <a:lnTo>
                    <a:pt x="2114" y="1134"/>
                  </a:lnTo>
                  <a:lnTo>
                    <a:pt x="2016" y="1145"/>
                  </a:lnTo>
                  <a:lnTo>
                    <a:pt x="1917" y="1153"/>
                  </a:lnTo>
                  <a:lnTo>
                    <a:pt x="1815" y="1159"/>
                  </a:lnTo>
                  <a:lnTo>
                    <a:pt x="1712" y="1163"/>
                  </a:lnTo>
                  <a:lnTo>
                    <a:pt x="1606" y="1164"/>
                  </a:lnTo>
                  <a:lnTo>
                    <a:pt x="1500" y="1163"/>
                  </a:lnTo>
                  <a:lnTo>
                    <a:pt x="1397" y="1159"/>
                  </a:lnTo>
                  <a:lnTo>
                    <a:pt x="1295" y="1153"/>
                  </a:lnTo>
                  <a:lnTo>
                    <a:pt x="1195" y="1145"/>
                  </a:lnTo>
                  <a:lnTo>
                    <a:pt x="1098" y="1134"/>
                  </a:lnTo>
                  <a:lnTo>
                    <a:pt x="1004" y="1122"/>
                  </a:lnTo>
                  <a:lnTo>
                    <a:pt x="912" y="1107"/>
                  </a:lnTo>
                  <a:lnTo>
                    <a:pt x="824" y="1090"/>
                  </a:lnTo>
                  <a:lnTo>
                    <a:pt x="739" y="1072"/>
                  </a:lnTo>
                  <a:lnTo>
                    <a:pt x="658" y="1052"/>
                  </a:lnTo>
                  <a:lnTo>
                    <a:pt x="580" y="1030"/>
                  </a:lnTo>
                  <a:lnTo>
                    <a:pt x="506" y="1006"/>
                  </a:lnTo>
                  <a:lnTo>
                    <a:pt x="436" y="981"/>
                  </a:lnTo>
                  <a:lnTo>
                    <a:pt x="371" y="954"/>
                  </a:lnTo>
                  <a:lnTo>
                    <a:pt x="310" y="926"/>
                  </a:lnTo>
                  <a:lnTo>
                    <a:pt x="254" y="896"/>
                  </a:lnTo>
                  <a:lnTo>
                    <a:pt x="203" y="865"/>
                  </a:lnTo>
                  <a:lnTo>
                    <a:pt x="157" y="833"/>
                  </a:lnTo>
                  <a:lnTo>
                    <a:pt x="116" y="800"/>
                  </a:lnTo>
                  <a:lnTo>
                    <a:pt x="82" y="766"/>
                  </a:lnTo>
                  <a:lnTo>
                    <a:pt x="53" y="731"/>
                  </a:lnTo>
                  <a:lnTo>
                    <a:pt x="30" y="695"/>
                  </a:lnTo>
                  <a:lnTo>
                    <a:pt x="13" y="658"/>
                  </a:lnTo>
                  <a:lnTo>
                    <a:pt x="3" y="620"/>
                  </a:lnTo>
                  <a:lnTo>
                    <a:pt x="0" y="582"/>
                  </a:lnTo>
                  <a:lnTo>
                    <a:pt x="3" y="544"/>
                  </a:lnTo>
                  <a:lnTo>
                    <a:pt x="13" y="506"/>
                  </a:lnTo>
                  <a:lnTo>
                    <a:pt x="30" y="469"/>
                  </a:lnTo>
                  <a:lnTo>
                    <a:pt x="53" y="433"/>
                  </a:lnTo>
                  <a:lnTo>
                    <a:pt x="82" y="398"/>
                  </a:lnTo>
                  <a:lnTo>
                    <a:pt x="116" y="364"/>
                  </a:lnTo>
                  <a:lnTo>
                    <a:pt x="157" y="331"/>
                  </a:lnTo>
                  <a:lnTo>
                    <a:pt x="203" y="299"/>
                  </a:lnTo>
                  <a:lnTo>
                    <a:pt x="254" y="268"/>
                  </a:lnTo>
                  <a:lnTo>
                    <a:pt x="310" y="238"/>
                  </a:lnTo>
                  <a:lnTo>
                    <a:pt x="371" y="210"/>
                  </a:lnTo>
                  <a:lnTo>
                    <a:pt x="436" y="183"/>
                  </a:lnTo>
                  <a:lnTo>
                    <a:pt x="506" y="158"/>
                  </a:lnTo>
                  <a:lnTo>
                    <a:pt x="580" y="135"/>
                  </a:lnTo>
                  <a:lnTo>
                    <a:pt x="658" y="112"/>
                  </a:lnTo>
                  <a:lnTo>
                    <a:pt x="739" y="92"/>
                  </a:lnTo>
                  <a:lnTo>
                    <a:pt x="824" y="74"/>
                  </a:lnTo>
                  <a:lnTo>
                    <a:pt x="912" y="57"/>
                  </a:lnTo>
                  <a:lnTo>
                    <a:pt x="1004" y="43"/>
                  </a:lnTo>
                  <a:lnTo>
                    <a:pt x="1098" y="30"/>
                  </a:lnTo>
                  <a:lnTo>
                    <a:pt x="1195" y="19"/>
                  </a:lnTo>
                  <a:lnTo>
                    <a:pt x="1295" y="11"/>
                  </a:lnTo>
                  <a:lnTo>
                    <a:pt x="1397" y="5"/>
                  </a:lnTo>
                  <a:lnTo>
                    <a:pt x="1500" y="2"/>
                  </a:lnTo>
                  <a:lnTo>
                    <a:pt x="16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3"/>
            <p:cNvSpPr>
              <a:spLocks/>
            </p:cNvSpPr>
            <p:nvPr/>
          </p:nvSpPr>
          <p:spPr bwMode="auto">
            <a:xfrm>
              <a:off x="10059988" y="2917825"/>
              <a:ext cx="463550" cy="93663"/>
            </a:xfrm>
            <a:custGeom>
              <a:avLst/>
              <a:gdLst>
                <a:gd name="T0" fmla="*/ 87 w 3212"/>
                <a:gd name="T1" fmla="*/ 40 h 648"/>
                <a:gd name="T2" fmla="*/ 256 w 3212"/>
                <a:gd name="T3" fmla="*/ 114 h 648"/>
                <a:gd name="T4" fmla="*/ 442 w 3212"/>
                <a:gd name="T5" fmla="*/ 179 h 648"/>
                <a:gd name="T6" fmla="*/ 647 w 3212"/>
                <a:gd name="T7" fmla="*/ 233 h 648"/>
                <a:gd name="T8" fmla="*/ 869 w 3212"/>
                <a:gd name="T9" fmla="*/ 277 h 648"/>
                <a:gd name="T10" fmla="*/ 1103 w 3212"/>
                <a:gd name="T11" fmla="*/ 310 h 648"/>
                <a:gd name="T12" fmla="*/ 1349 w 3212"/>
                <a:gd name="T13" fmla="*/ 330 h 648"/>
                <a:gd name="T14" fmla="*/ 1606 w 3212"/>
                <a:gd name="T15" fmla="*/ 338 h 648"/>
                <a:gd name="T16" fmla="*/ 1862 w 3212"/>
                <a:gd name="T17" fmla="*/ 330 h 648"/>
                <a:gd name="T18" fmla="*/ 2109 w 3212"/>
                <a:gd name="T19" fmla="*/ 310 h 648"/>
                <a:gd name="T20" fmla="*/ 2343 w 3212"/>
                <a:gd name="T21" fmla="*/ 277 h 648"/>
                <a:gd name="T22" fmla="*/ 2564 w 3212"/>
                <a:gd name="T23" fmla="*/ 233 h 648"/>
                <a:gd name="T24" fmla="*/ 2769 w 3212"/>
                <a:gd name="T25" fmla="*/ 179 h 648"/>
                <a:gd name="T26" fmla="*/ 2957 w 3212"/>
                <a:gd name="T27" fmla="*/ 114 h 648"/>
                <a:gd name="T28" fmla="*/ 3125 w 3212"/>
                <a:gd name="T29" fmla="*/ 40 h 648"/>
                <a:gd name="T30" fmla="*/ 3209 w 3212"/>
                <a:gd name="T31" fmla="*/ 33 h 648"/>
                <a:gd name="T32" fmla="*/ 3209 w 3212"/>
                <a:gd name="T33" fmla="*/ 104 h 648"/>
                <a:gd name="T34" fmla="*/ 3182 w 3212"/>
                <a:gd name="T35" fmla="*/ 179 h 648"/>
                <a:gd name="T36" fmla="*/ 3130 w 3212"/>
                <a:gd name="T37" fmla="*/ 250 h 648"/>
                <a:gd name="T38" fmla="*/ 3055 w 3212"/>
                <a:gd name="T39" fmla="*/ 317 h 648"/>
                <a:gd name="T40" fmla="*/ 2958 w 3212"/>
                <a:gd name="T41" fmla="*/ 381 h 648"/>
                <a:gd name="T42" fmla="*/ 2841 w 3212"/>
                <a:gd name="T43" fmla="*/ 439 h 648"/>
                <a:gd name="T44" fmla="*/ 2706 w 3212"/>
                <a:gd name="T45" fmla="*/ 491 h 648"/>
                <a:gd name="T46" fmla="*/ 2554 w 3212"/>
                <a:gd name="T47" fmla="*/ 536 h 648"/>
                <a:gd name="T48" fmla="*/ 2388 w 3212"/>
                <a:gd name="T49" fmla="*/ 575 h 648"/>
                <a:gd name="T50" fmla="*/ 2208 w 3212"/>
                <a:gd name="T51" fmla="*/ 606 h 648"/>
                <a:gd name="T52" fmla="*/ 2016 w 3212"/>
                <a:gd name="T53" fmla="*/ 629 h 648"/>
                <a:gd name="T54" fmla="*/ 1815 w 3212"/>
                <a:gd name="T55" fmla="*/ 644 h 648"/>
                <a:gd name="T56" fmla="*/ 1606 w 3212"/>
                <a:gd name="T57" fmla="*/ 648 h 648"/>
                <a:gd name="T58" fmla="*/ 1397 w 3212"/>
                <a:gd name="T59" fmla="*/ 644 h 648"/>
                <a:gd name="T60" fmla="*/ 1195 w 3212"/>
                <a:gd name="T61" fmla="*/ 629 h 648"/>
                <a:gd name="T62" fmla="*/ 1004 w 3212"/>
                <a:gd name="T63" fmla="*/ 606 h 648"/>
                <a:gd name="T64" fmla="*/ 824 w 3212"/>
                <a:gd name="T65" fmla="*/ 575 h 648"/>
                <a:gd name="T66" fmla="*/ 658 w 3212"/>
                <a:gd name="T67" fmla="*/ 536 h 648"/>
                <a:gd name="T68" fmla="*/ 506 w 3212"/>
                <a:gd name="T69" fmla="*/ 491 h 648"/>
                <a:gd name="T70" fmla="*/ 371 w 3212"/>
                <a:gd name="T71" fmla="*/ 439 h 648"/>
                <a:gd name="T72" fmla="*/ 254 w 3212"/>
                <a:gd name="T73" fmla="*/ 381 h 648"/>
                <a:gd name="T74" fmla="*/ 157 w 3212"/>
                <a:gd name="T75" fmla="*/ 317 h 648"/>
                <a:gd name="T76" fmla="*/ 82 w 3212"/>
                <a:gd name="T77" fmla="*/ 250 h 648"/>
                <a:gd name="T78" fmla="*/ 30 w 3212"/>
                <a:gd name="T79" fmla="*/ 179 h 648"/>
                <a:gd name="T80" fmla="*/ 3 w 3212"/>
                <a:gd name="T81" fmla="*/ 104 h 648"/>
                <a:gd name="T82" fmla="*/ 3 w 3212"/>
                <a:gd name="T83" fmla="*/ 3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8">
                  <a:moveTo>
                    <a:pt x="11" y="0"/>
                  </a:moveTo>
                  <a:lnTo>
                    <a:pt x="87" y="40"/>
                  </a:lnTo>
                  <a:lnTo>
                    <a:pt x="169" y="78"/>
                  </a:lnTo>
                  <a:lnTo>
                    <a:pt x="256" y="114"/>
                  </a:lnTo>
                  <a:lnTo>
                    <a:pt x="346" y="147"/>
                  </a:lnTo>
                  <a:lnTo>
                    <a:pt x="442" y="179"/>
                  </a:lnTo>
                  <a:lnTo>
                    <a:pt x="543" y="207"/>
                  </a:lnTo>
                  <a:lnTo>
                    <a:pt x="647" y="233"/>
                  </a:lnTo>
                  <a:lnTo>
                    <a:pt x="756" y="257"/>
                  </a:lnTo>
                  <a:lnTo>
                    <a:pt x="869" y="277"/>
                  </a:lnTo>
                  <a:lnTo>
                    <a:pt x="985" y="295"/>
                  </a:lnTo>
                  <a:lnTo>
                    <a:pt x="1103" y="310"/>
                  </a:lnTo>
                  <a:lnTo>
                    <a:pt x="1225" y="322"/>
                  </a:lnTo>
                  <a:lnTo>
                    <a:pt x="1349" y="330"/>
                  </a:lnTo>
                  <a:lnTo>
                    <a:pt x="1477" y="336"/>
                  </a:lnTo>
                  <a:lnTo>
                    <a:pt x="1606" y="338"/>
                  </a:lnTo>
                  <a:lnTo>
                    <a:pt x="1735" y="336"/>
                  </a:lnTo>
                  <a:lnTo>
                    <a:pt x="1862" y="330"/>
                  </a:lnTo>
                  <a:lnTo>
                    <a:pt x="1987" y="322"/>
                  </a:lnTo>
                  <a:lnTo>
                    <a:pt x="2109" y="310"/>
                  </a:lnTo>
                  <a:lnTo>
                    <a:pt x="2228" y="295"/>
                  </a:lnTo>
                  <a:lnTo>
                    <a:pt x="2343" y="277"/>
                  </a:lnTo>
                  <a:lnTo>
                    <a:pt x="2455" y="257"/>
                  </a:lnTo>
                  <a:lnTo>
                    <a:pt x="2564" y="233"/>
                  </a:lnTo>
                  <a:lnTo>
                    <a:pt x="2669" y="207"/>
                  </a:lnTo>
                  <a:lnTo>
                    <a:pt x="2769" y="179"/>
                  </a:lnTo>
                  <a:lnTo>
                    <a:pt x="2865" y="147"/>
                  </a:lnTo>
                  <a:lnTo>
                    <a:pt x="2957" y="114"/>
                  </a:lnTo>
                  <a:lnTo>
                    <a:pt x="3044" y="78"/>
                  </a:lnTo>
                  <a:lnTo>
                    <a:pt x="3125" y="40"/>
                  </a:lnTo>
                  <a:lnTo>
                    <a:pt x="3202" y="0"/>
                  </a:lnTo>
                  <a:lnTo>
                    <a:pt x="3209" y="33"/>
                  </a:lnTo>
                  <a:lnTo>
                    <a:pt x="3212" y="66"/>
                  </a:lnTo>
                  <a:lnTo>
                    <a:pt x="3209" y="104"/>
                  </a:lnTo>
                  <a:lnTo>
                    <a:pt x="3199" y="142"/>
                  </a:lnTo>
                  <a:lnTo>
                    <a:pt x="3182" y="179"/>
                  </a:lnTo>
                  <a:lnTo>
                    <a:pt x="3159" y="215"/>
                  </a:lnTo>
                  <a:lnTo>
                    <a:pt x="3130" y="250"/>
                  </a:lnTo>
                  <a:lnTo>
                    <a:pt x="3096" y="284"/>
                  </a:lnTo>
                  <a:lnTo>
                    <a:pt x="3055" y="317"/>
                  </a:lnTo>
                  <a:lnTo>
                    <a:pt x="3009" y="350"/>
                  </a:lnTo>
                  <a:lnTo>
                    <a:pt x="2958" y="381"/>
                  </a:lnTo>
                  <a:lnTo>
                    <a:pt x="2902" y="410"/>
                  </a:lnTo>
                  <a:lnTo>
                    <a:pt x="2841" y="439"/>
                  </a:lnTo>
                  <a:lnTo>
                    <a:pt x="2775" y="465"/>
                  </a:lnTo>
                  <a:lnTo>
                    <a:pt x="2706" y="491"/>
                  </a:lnTo>
                  <a:lnTo>
                    <a:pt x="2632" y="514"/>
                  </a:lnTo>
                  <a:lnTo>
                    <a:pt x="2554" y="536"/>
                  </a:lnTo>
                  <a:lnTo>
                    <a:pt x="2472" y="557"/>
                  </a:lnTo>
                  <a:lnTo>
                    <a:pt x="2388" y="575"/>
                  </a:lnTo>
                  <a:lnTo>
                    <a:pt x="2299" y="592"/>
                  </a:lnTo>
                  <a:lnTo>
                    <a:pt x="2208" y="606"/>
                  </a:lnTo>
                  <a:lnTo>
                    <a:pt x="2114" y="619"/>
                  </a:lnTo>
                  <a:lnTo>
                    <a:pt x="2016" y="629"/>
                  </a:lnTo>
                  <a:lnTo>
                    <a:pt x="1917" y="638"/>
                  </a:lnTo>
                  <a:lnTo>
                    <a:pt x="1815" y="644"/>
                  </a:lnTo>
                  <a:lnTo>
                    <a:pt x="1712" y="647"/>
                  </a:lnTo>
                  <a:lnTo>
                    <a:pt x="1606" y="648"/>
                  </a:lnTo>
                  <a:lnTo>
                    <a:pt x="1500" y="647"/>
                  </a:lnTo>
                  <a:lnTo>
                    <a:pt x="1397" y="644"/>
                  </a:lnTo>
                  <a:lnTo>
                    <a:pt x="1295" y="638"/>
                  </a:lnTo>
                  <a:lnTo>
                    <a:pt x="1195" y="629"/>
                  </a:lnTo>
                  <a:lnTo>
                    <a:pt x="1098" y="619"/>
                  </a:lnTo>
                  <a:lnTo>
                    <a:pt x="1004" y="606"/>
                  </a:lnTo>
                  <a:lnTo>
                    <a:pt x="912" y="592"/>
                  </a:lnTo>
                  <a:lnTo>
                    <a:pt x="824" y="575"/>
                  </a:lnTo>
                  <a:lnTo>
                    <a:pt x="739" y="557"/>
                  </a:lnTo>
                  <a:lnTo>
                    <a:pt x="658" y="536"/>
                  </a:lnTo>
                  <a:lnTo>
                    <a:pt x="580" y="514"/>
                  </a:lnTo>
                  <a:lnTo>
                    <a:pt x="506" y="491"/>
                  </a:lnTo>
                  <a:lnTo>
                    <a:pt x="436" y="465"/>
                  </a:lnTo>
                  <a:lnTo>
                    <a:pt x="371" y="439"/>
                  </a:lnTo>
                  <a:lnTo>
                    <a:pt x="310" y="410"/>
                  </a:lnTo>
                  <a:lnTo>
                    <a:pt x="254" y="381"/>
                  </a:lnTo>
                  <a:lnTo>
                    <a:pt x="203" y="350"/>
                  </a:lnTo>
                  <a:lnTo>
                    <a:pt x="157" y="317"/>
                  </a:lnTo>
                  <a:lnTo>
                    <a:pt x="116" y="284"/>
                  </a:lnTo>
                  <a:lnTo>
                    <a:pt x="82" y="250"/>
                  </a:lnTo>
                  <a:lnTo>
                    <a:pt x="53" y="215"/>
                  </a:lnTo>
                  <a:lnTo>
                    <a:pt x="30" y="179"/>
                  </a:lnTo>
                  <a:lnTo>
                    <a:pt x="13" y="142"/>
                  </a:lnTo>
                  <a:lnTo>
                    <a:pt x="3" y="104"/>
                  </a:lnTo>
                  <a:lnTo>
                    <a:pt x="0" y="66"/>
                  </a:lnTo>
                  <a:lnTo>
                    <a:pt x="3" y="3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84"/>
            <p:cNvSpPr>
              <a:spLocks/>
            </p:cNvSpPr>
            <p:nvPr/>
          </p:nvSpPr>
          <p:spPr bwMode="auto">
            <a:xfrm>
              <a:off x="10059988" y="2995613"/>
              <a:ext cx="463550" cy="93663"/>
            </a:xfrm>
            <a:custGeom>
              <a:avLst/>
              <a:gdLst>
                <a:gd name="T0" fmla="*/ 87 w 3212"/>
                <a:gd name="T1" fmla="*/ 40 h 647"/>
                <a:gd name="T2" fmla="*/ 256 w 3212"/>
                <a:gd name="T3" fmla="*/ 114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4 h 647"/>
                <a:gd name="T28" fmla="*/ 3125 w 3212"/>
                <a:gd name="T29" fmla="*/ 40 h 647"/>
                <a:gd name="T30" fmla="*/ 3209 w 3212"/>
                <a:gd name="T31" fmla="*/ 33 h 647"/>
                <a:gd name="T32" fmla="*/ 3209 w 3212"/>
                <a:gd name="T33" fmla="*/ 104 h 647"/>
                <a:gd name="T34" fmla="*/ 3182 w 3212"/>
                <a:gd name="T35" fmla="*/ 178 h 647"/>
                <a:gd name="T36" fmla="*/ 3130 w 3212"/>
                <a:gd name="T37" fmla="*/ 250 h 647"/>
                <a:gd name="T38" fmla="*/ 3055 w 3212"/>
                <a:gd name="T39" fmla="*/ 317 h 647"/>
                <a:gd name="T40" fmla="*/ 2958 w 3212"/>
                <a:gd name="T41" fmla="*/ 380 h 647"/>
                <a:gd name="T42" fmla="*/ 2841 w 3212"/>
                <a:gd name="T43" fmla="*/ 438 h 647"/>
                <a:gd name="T44" fmla="*/ 2706 w 3212"/>
                <a:gd name="T45" fmla="*/ 490 h 647"/>
                <a:gd name="T46" fmla="*/ 2554 w 3212"/>
                <a:gd name="T47" fmla="*/ 535 h 647"/>
                <a:gd name="T48" fmla="*/ 2388 w 3212"/>
                <a:gd name="T49" fmla="*/ 574 h 647"/>
                <a:gd name="T50" fmla="*/ 2208 w 3212"/>
                <a:gd name="T51" fmla="*/ 605 h 647"/>
                <a:gd name="T52" fmla="*/ 2016 w 3212"/>
                <a:gd name="T53" fmla="*/ 628 h 647"/>
                <a:gd name="T54" fmla="*/ 1815 w 3212"/>
                <a:gd name="T55" fmla="*/ 643 h 647"/>
                <a:gd name="T56" fmla="*/ 1606 w 3212"/>
                <a:gd name="T57" fmla="*/ 647 h 647"/>
                <a:gd name="T58" fmla="*/ 1397 w 3212"/>
                <a:gd name="T59" fmla="*/ 643 h 647"/>
                <a:gd name="T60" fmla="*/ 1195 w 3212"/>
                <a:gd name="T61" fmla="*/ 628 h 647"/>
                <a:gd name="T62" fmla="*/ 1004 w 3212"/>
                <a:gd name="T63" fmla="*/ 605 h 647"/>
                <a:gd name="T64" fmla="*/ 824 w 3212"/>
                <a:gd name="T65" fmla="*/ 574 h 647"/>
                <a:gd name="T66" fmla="*/ 658 w 3212"/>
                <a:gd name="T67" fmla="*/ 535 h 647"/>
                <a:gd name="T68" fmla="*/ 506 w 3212"/>
                <a:gd name="T69" fmla="*/ 490 h 647"/>
                <a:gd name="T70" fmla="*/ 371 w 3212"/>
                <a:gd name="T71" fmla="*/ 438 h 647"/>
                <a:gd name="T72" fmla="*/ 254 w 3212"/>
                <a:gd name="T73" fmla="*/ 380 h 647"/>
                <a:gd name="T74" fmla="*/ 157 w 3212"/>
                <a:gd name="T75" fmla="*/ 317 h 647"/>
                <a:gd name="T76" fmla="*/ 82 w 3212"/>
                <a:gd name="T77" fmla="*/ 250 h 647"/>
                <a:gd name="T78" fmla="*/ 30 w 3212"/>
                <a:gd name="T79" fmla="*/ 178 h 647"/>
                <a:gd name="T80" fmla="*/ 3 w 3212"/>
                <a:gd name="T81" fmla="*/ 104 h 647"/>
                <a:gd name="T82" fmla="*/ 3 w 3212"/>
                <a:gd name="T83" fmla="*/ 3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4"/>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4"/>
                  </a:lnTo>
                  <a:lnTo>
                    <a:pt x="3044" y="78"/>
                  </a:lnTo>
                  <a:lnTo>
                    <a:pt x="3125" y="40"/>
                  </a:lnTo>
                  <a:lnTo>
                    <a:pt x="3202" y="0"/>
                  </a:lnTo>
                  <a:lnTo>
                    <a:pt x="3209" y="33"/>
                  </a:lnTo>
                  <a:lnTo>
                    <a:pt x="3212" y="66"/>
                  </a:lnTo>
                  <a:lnTo>
                    <a:pt x="3209" y="104"/>
                  </a:lnTo>
                  <a:lnTo>
                    <a:pt x="3199" y="142"/>
                  </a:lnTo>
                  <a:lnTo>
                    <a:pt x="3182" y="178"/>
                  </a:lnTo>
                  <a:lnTo>
                    <a:pt x="3159" y="215"/>
                  </a:lnTo>
                  <a:lnTo>
                    <a:pt x="3130" y="250"/>
                  </a:lnTo>
                  <a:lnTo>
                    <a:pt x="3096" y="284"/>
                  </a:lnTo>
                  <a:lnTo>
                    <a:pt x="3055" y="317"/>
                  </a:lnTo>
                  <a:lnTo>
                    <a:pt x="3009" y="349"/>
                  </a:lnTo>
                  <a:lnTo>
                    <a:pt x="2958" y="380"/>
                  </a:lnTo>
                  <a:lnTo>
                    <a:pt x="2902" y="409"/>
                  </a:lnTo>
                  <a:lnTo>
                    <a:pt x="2841" y="438"/>
                  </a:lnTo>
                  <a:lnTo>
                    <a:pt x="2775" y="464"/>
                  </a:lnTo>
                  <a:lnTo>
                    <a:pt x="2706" y="490"/>
                  </a:lnTo>
                  <a:lnTo>
                    <a:pt x="2632" y="513"/>
                  </a:lnTo>
                  <a:lnTo>
                    <a:pt x="2554" y="535"/>
                  </a:lnTo>
                  <a:lnTo>
                    <a:pt x="2472" y="556"/>
                  </a:lnTo>
                  <a:lnTo>
                    <a:pt x="2388" y="574"/>
                  </a:lnTo>
                  <a:lnTo>
                    <a:pt x="2299" y="591"/>
                  </a:lnTo>
                  <a:lnTo>
                    <a:pt x="2208" y="605"/>
                  </a:lnTo>
                  <a:lnTo>
                    <a:pt x="2114" y="618"/>
                  </a:lnTo>
                  <a:lnTo>
                    <a:pt x="2016" y="628"/>
                  </a:lnTo>
                  <a:lnTo>
                    <a:pt x="1917" y="637"/>
                  </a:lnTo>
                  <a:lnTo>
                    <a:pt x="1815" y="643"/>
                  </a:lnTo>
                  <a:lnTo>
                    <a:pt x="1712" y="646"/>
                  </a:lnTo>
                  <a:lnTo>
                    <a:pt x="1606" y="647"/>
                  </a:lnTo>
                  <a:lnTo>
                    <a:pt x="1500" y="646"/>
                  </a:lnTo>
                  <a:lnTo>
                    <a:pt x="1397" y="643"/>
                  </a:lnTo>
                  <a:lnTo>
                    <a:pt x="1295" y="637"/>
                  </a:lnTo>
                  <a:lnTo>
                    <a:pt x="1195" y="628"/>
                  </a:lnTo>
                  <a:lnTo>
                    <a:pt x="1098" y="618"/>
                  </a:lnTo>
                  <a:lnTo>
                    <a:pt x="1004" y="605"/>
                  </a:lnTo>
                  <a:lnTo>
                    <a:pt x="912" y="591"/>
                  </a:lnTo>
                  <a:lnTo>
                    <a:pt x="824" y="574"/>
                  </a:lnTo>
                  <a:lnTo>
                    <a:pt x="739" y="556"/>
                  </a:lnTo>
                  <a:lnTo>
                    <a:pt x="658" y="535"/>
                  </a:lnTo>
                  <a:lnTo>
                    <a:pt x="580" y="513"/>
                  </a:lnTo>
                  <a:lnTo>
                    <a:pt x="506" y="490"/>
                  </a:lnTo>
                  <a:lnTo>
                    <a:pt x="436" y="464"/>
                  </a:lnTo>
                  <a:lnTo>
                    <a:pt x="371" y="438"/>
                  </a:lnTo>
                  <a:lnTo>
                    <a:pt x="310" y="409"/>
                  </a:lnTo>
                  <a:lnTo>
                    <a:pt x="254" y="380"/>
                  </a:lnTo>
                  <a:lnTo>
                    <a:pt x="203" y="349"/>
                  </a:lnTo>
                  <a:lnTo>
                    <a:pt x="157" y="317"/>
                  </a:lnTo>
                  <a:lnTo>
                    <a:pt x="116" y="284"/>
                  </a:lnTo>
                  <a:lnTo>
                    <a:pt x="82" y="250"/>
                  </a:lnTo>
                  <a:lnTo>
                    <a:pt x="53" y="215"/>
                  </a:lnTo>
                  <a:lnTo>
                    <a:pt x="30" y="178"/>
                  </a:lnTo>
                  <a:lnTo>
                    <a:pt x="13" y="142"/>
                  </a:lnTo>
                  <a:lnTo>
                    <a:pt x="3" y="104"/>
                  </a:lnTo>
                  <a:lnTo>
                    <a:pt x="0" y="66"/>
                  </a:lnTo>
                  <a:lnTo>
                    <a:pt x="3" y="3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85"/>
            <p:cNvSpPr>
              <a:spLocks/>
            </p:cNvSpPr>
            <p:nvPr/>
          </p:nvSpPr>
          <p:spPr bwMode="auto">
            <a:xfrm>
              <a:off x="10059988" y="3074988"/>
              <a:ext cx="463550" cy="92075"/>
            </a:xfrm>
            <a:custGeom>
              <a:avLst/>
              <a:gdLst>
                <a:gd name="T0" fmla="*/ 87 w 3212"/>
                <a:gd name="T1" fmla="*/ 40 h 647"/>
                <a:gd name="T2" fmla="*/ 256 w 3212"/>
                <a:gd name="T3" fmla="*/ 113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3 h 647"/>
                <a:gd name="T28" fmla="*/ 3125 w 3212"/>
                <a:gd name="T29" fmla="*/ 40 h 647"/>
                <a:gd name="T30" fmla="*/ 3209 w 3212"/>
                <a:gd name="T31" fmla="*/ 32 h 647"/>
                <a:gd name="T32" fmla="*/ 3209 w 3212"/>
                <a:gd name="T33" fmla="*/ 103 h 647"/>
                <a:gd name="T34" fmla="*/ 3182 w 3212"/>
                <a:gd name="T35" fmla="*/ 178 h 647"/>
                <a:gd name="T36" fmla="*/ 3130 w 3212"/>
                <a:gd name="T37" fmla="*/ 249 h 647"/>
                <a:gd name="T38" fmla="*/ 3055 w 3212"/>
                <a:gd name="T39" fmla="*/ 316 h 647"/>
                <a:gd name="T40" fmla="*/ 2958 w 3212"/>
                <a:gd name="T41" fmla="*/ 379 h 647"/>
                <a:gd name="T42" fmla="*/ 2841 w 3212"/>
                <a:gd name="T43" fmla="*/ 437 h 647"/>
                <a:gd name="T44" fmla="*/ 2706 w 3212"/>
                <a:gd name="T45" fmla="*/ 489 h 647"/>
                <a:gd name="T46" fmla="*/ 2554 w 3212"/>
                <a:gd name="T47" fmla="*/ 535 h 647"/>
                <a:gd name="T48" fmla="*/ 2388 w 3212"/>
                <a:gd name="T49" fmla="*/ 574 h 647"/>
                <a:gd name="T50" fmla="*/ 2208 w 3212"/>
                <a:gd name="T51" fmla="*/ 605 h 647"/>
                <a:gd name="T52" fmla="*/ 2016 w 3212"/>
                <a:gd name="T53" fmla="*/ 628 h 647"/>
                <a:gd name="T54" fmla="*/ 1815 w 3212"/>
                <a:gd name="T55" fmla="*/ 642 h 647"/>
                <a:gd name="T56" fmla="*/ 1606 w 3212"/>
                <a:gd name="T57" fmla="*/ 647 h 647"/>
                <a:gd name="T58" fmla="*/ 1397 w 3212"/>
                <a:gd name="T59" fmla="*/ 642 h 647"/>
                <a:gd name="T60" fmla="*/ 1195 w 3212"/>
                <a:gd name="T61" fmla="*/ 628 h 647"/>
                <a:gd name="T62" fmla="*/ 1004 w 3212"/>
                <a:gd name="T63" fmla="*/ 605 h 647"/>
                <a:gd name="T64" fmla="*/ 824 w 3212"/>
                <a:gd name="T65" fmla="*/ 574 h 647"/>
                <a:gd name="T66" fmla="*/ 658 w 3212"/>
                <a:gd name="T67" fmla="*/ 535 h 647"/>
                <a:gd name="T68" fmla="*/ 506 w 3212"/>
                <a:gd name="T69" fmla="*/ 489 h 647"/>
                <a:gd name="T70" fmla="*/ 371 w 3212"/>
                <a:gd name="T71" fmla="*/ 437 h 647"/>
                <a:gd name="T72" fmla="*/ 254 w 3212"/>
                <a:gd name="T73" fmla="*/ 379 h 647"/>
                <a:gd name="T74" fmla="*/ 157 w 3212"/>
                <a:gd name="T75" fmla="*/ 316 h 647"/>
                <a:gd name="T76" fmla="*/ 82 w 3212"/>
                <a:gd name="T77" fmla="*/ 249 h 647"/>
                <a:gd name="T78" fmla="*/ 30 w 3212"/>
                <a:gd name="T79" fmla="*/ 178 h 647"/>
                <a:gd name="T80" fmla="*/ 3 w 3212"/>
                <a:gd name="T81" fmla="*/ 103 h 647"/>
                <a:gd name="T82" fmla="*/ 3 w 3212"/>
                <a:gd name="T83" fmla="*/ 3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3"/>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3"/>
                  </a:lnTo>
                  <a:lnTo>
                    <a:pt x="3044" y="78"/>
                  </a:lnTo>
                  <a:lnTo>
                    <a:pt x="3125" y="40"/>
                  </a:lnTo>
                  <a:lnTo>
                    <a:pt x="3202" y="0"/>
                  </a:lnTo>
                  <a:lnTo>
                    <a:pt x="3209" y="32"/>
                  </a:lnTo>
                  <a:lnTo>
                    <a:pt x="3212" y="65"/>
                  </a:lnTo>
                  <a:lnTo>
                    <a:pt x="3209" y="103"/>
                  </a:lnTo>
                  <a:lnTo>
                    <a:pt x="3199" y="141"/>
                  </a:lnTo>
                  <a:lnTo>
                    <a:pt x="3182" y="178"/>
                  </a:lnTo>
                  <a:lnTo>
                    <a:pt x="3159" y="214"/>
                  </a:lnTo>
                  <a:lnTo>
                    <a:pt x="3130" y="249"/>
                  </a:lnTo>
                  <a:lnTo>
                    <a:pt x="3096" y="283"/>
                  </a:lnTo>
                  <a:lnTo>
                    <a:pt x="3055" y="316"/>
                  </a:lnTo>
                  <a:lnTo>
                    <a:pt x="3009" y="348"/>
                  </a:lnTo>
                  <a:lnTo>
                    <a:pt x="2958" y="379"/>
                  </a:lnTo>
                  <a:lnTo>
                    <a:pt x="2902" y="409"/>
                  </a:lnTo>
                  <a:lnTo>
                    <a:pt x="2841" y="437"/>
                  </a:lnTo>
                  <a:lnTo>
                    <a:pt x="2775" y="464"/>
                  </a:lnTo>
                  <a:lnTo>
                    <a:pt x="2706" y="489"/>
                  </a:lnTo>
                  <a:lnTo>
                    <a:pt x="2632" y="513"/>
                  </a:lnTo>
                  <a:lnTo>
                    <a:pt x="2554" y="535"/>
                  </a:lnTo>
                  <a:lnTo>
                    <a:pt x="2472" y="555"/>
                  </a:lnTo>
                  <a:lnTo>
                    <a:pt x="2388" y="574"/>
                  </a:lnTo>
                  <a:lnTo>
                    <a:pt x="2299" y="590"/>
                  </a:lnTo>
                  <a:lnTo>
                    <a:pt x="2208" y="605"/>
                  </a:lnTo>
                  <a:lnTo>
                    <a:pt x="2114" y="618"/>
                  </a:lnTo>
                  <a:lnTo>
                    <a:pt x="2016" y="628"/>
                  </a:lnTo>
                  <a:lnTo>
                    <a:pt x="1917" y="636"/>
                  </a:lnTo>
                  <a:lnTo>
                    <a:pt x="1815" y="642"/>
                  </a:lnTo>
                  <a:lnTo>
                    <a:pt x="1712" y="646"/>
                  </a:lnTo>
                  <a:lnTo>
                    <a:pt x="1606" y="647"/>
                  </a:lnTo>
                  <a:lnTo>
                    <a:pt x="1500" y="646"/>
                  </a:lnTo>
                  <a:lnTo>
                    <a:pt x="1397" y="642"/>
                  </a:lnTo>
                  <a:lnTo>
                    <a:pt x="1295" y="636"/>
                  </a:lnTo>
                  <a:lnTo>
                    <a:pt x="1195" y="628"/>
                  </a:lnTo>
                  <a:lnTo>
                    <a:pt x="1098" y="618"/>
                  </a:lnTo>
                  <a:lnTo>
                    <a:pt x="1004" y="605"/>
                  </a:lnTo>
                  <a:lnTo>
                    <a:pt x="912" y="590"/>
                  </a:lnTo>
                  <a:lnTo>
                    <a:pt x="824" y="574"/>
                  </a:lnTo>
                  <a:lnTo>
                    <a:pt x="739" y="555"/>
                  </a:lnTo>
                  <a:lnTo>
                    <a:pt x="658" y="535"/>
                  </a:lnTo>
                  <a:lnTo>
                    <a:pt x="580" y="513"/>
                  </a:lnTo>
                  <a:lnTo>
                    <a:pt x="506" y="489"/>
                  </a:lnTo>
                  <a:lnTo>
                    <a:pt x="436" y="464"/>
                  </a:lnTo>
                  <a:lnTo>
                    <a:pt x="371" y="437"/>
                  </a:lnTo>
                  <a:lnTo>
                    <a:pt x="310" y="409"/>
                  </a:lnTo>
                  <a:lnTo>
                    <a:pt x="254" y="379"/>
                  </a:lnTo>
                  <a:lnTo>
                    <a:pt x="203" y="348"/>
                  </a:lnTo>
                  <a:lnTo>
                    <a:pt x="157" y="316"/>
                  </a:lnTo>
                  <a:lnTo>
                    <a:pt x="116" y="283"/>
                  </a:lnTo>
                  <a:lnTo>
                    <a:pt x="82" y="249"/>
                  </a:lnTo>
                  <a:lnTo>
                    <a:pt x="53" y="214"/>
                  </a:lnTo>
                  <a:lnTo>
                    <a:pt x="30" y="178"/>
                  </a:lnTo>
                  <a:lnTo>
                    <a:pt x="13" y="141"/>
                  </a:lnTo>
                  <a:lnTo>
                    <a:pt x="3" y="103"/>
                  </a:lnTo>
                  <a:lnTo>
                    <a:pt x="0" y="65"/>
                  </a:lnTo>
                  <a:lnTo>
                    <a:pt x="3" y="32"/>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8"/>
          <p:cNvGrpSpPr/>
          <p:nvPr/>
        </p:nvGrpSpPr>
        <p:grpSpPr>
          <a:xfrm>
            <a:off x="8111497" y="3427141"/>
            <a:ext cx="590808" cy="584478"/>
            <a:chOff x="2587625" y="4291013"/>
            <a:chExt cx="444500" cy="439738"/>
          </a:xfrm>
          <a:solidFill>
            <a:schemeClr val="accent4"/>
          </a:solidFill>
        </p:grpSpPr>
        <p:sp>
          <p:nvSpPr>
            <p:cNvPr id="30"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94"/>
            <p:cNvSpPr>
              <a:spLocks/>
            </p:cNvSpPr>
            <p:nvPr/>
          </p:nvSpPr>
          <p:spPr bwMode="auto">
            <a:xfrm>
              <a:off x="2587625" y="4395788"/>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1205081" y="3367909"/>
            <a:ext cx="477900" cy="702942"/>
            <a:chOff x="9209088" y="5059363"/>
            <a:chExt cx="300038" cy="441324"/>
          </a:xfrm>
          <a:solidFill>
            <a:schemeClr val="accent1"/>
          </a:solidFill>
        </p:grpSpPr>
        <p:sp>
          <p:nvSpPr>
            <p:cNvPr id="37"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3" name="Freeform 66"/>
          <p:cNvSpPr>
            <a:spLocks noEditPoints="1"/>
          </p:cNvSpPr>
          <p:nvPr/>
        </p:nvSpPr>
        <p:spPr bwMode="auto">
          <a:xfrm>
            <a:off x="10404567" y="3397253"/>
            <a:ext cx="646580" cy="644254"/>
          </a:xfrm>
          <a:custGeom>
            <a:avLst/>
            <a:gdLst>
              <a:gd name="T0" fmla="*/ 3130 w 3331"/>
              <a:gd name="T1" fmla="*/ 1290 h 3328"/>
              <a:gd name="T2" fmla="*/ 3082 w 3331"/>
              <a:gd name="T3" fmla="*/ 1039 h 3328"/>
              <a:gd name="T4" fmla="*/ 2984 w 3331"/>
              <a:gd name="T5" fmla="*/ 809 h 3328"/>
              <a:gd name="T6" fmla="*/ 2841 w 3331"/>
              <a:gd name="T7" fmla="*/ 606 h 3328"/>
              <a:gd name="T8" fmla="*/ 2661 w 3331"/>
              <a:gd name="T9" fmla="*/ 438 h 3328"/>
              <a:gd name="T10" fmla="*/ 2449 w 3331"/>
              <a:gd name="T11" fmla="*/ 310 h 3328"/>
              <a:gd name="T12" fmla="*/ 2210 w 3331"/>
              <a:gd name="T13" fmla="*/ 227 h 3328"/>
              <a:gd name="T14" fmla="*/ 1571 w 3331"/>
              <a:gd name="T15" fmla="*/ 185 h 3328"/>
              <a:gd name="T16" fmla="*/ 1632 w 3331"/>
              <a:gd name="T17" fmla="*/ 207 h 3328"/>
              <a:gd name="T18" fmla="*/ 1666 w 3331"/>
              <a:gd name="T19" fmla="*/ 261 h 3328"/>
              <a:gd name="T20" fmla="*/ 1672 w 3331"/>
              <a:gd name="T21" fmla="*/ 1578 h 3328"/>
              <a:gd name="T22" fmla="*/ 1708 w 3331"/>
              <a:gd name="T23" fmla="*/ 1635 h 3328"/>
              <a:gd name="T24" fmla="*/ 1773 w 3331"/>
              <a:gd name="T25" fmla="*/ 1659 h 3328"/>
              <a:gd name="T26" fmla="*/ 3087 w 3331"/>
              <a:gd name="T27" fmla="*/ 1669 h 3328"/>
              <a:gd name="T28" fmla="*/ 3132 w 3331"/>
              <a:gd name="T29" fmla="*/ 1714 h 3328"/>
              <a:gd name="T30" fmla="*/ 3139 w 3331"/>
              <a:gd name="T31" fmla="*/ 1846 h 3328"/>
              <a:gd name="T32" fmla="*/ 3103 w 3331"/>
              <a:gd name="T33" fmla="*/ 2109 h 3328"/>
              <a:gd name="T34" fmla="*/ 3023 w 3331"/>
              <a:gd name="T35" fmla="*/ 2358 h 3328"/>
              <a:gd name="T36" fmla="*/ 2903 w 3331"/>
              <a:gd name="T37" fmla="*/ 2590 h 3328"/>
              <a:gd name="T38" fmla="*/ 2743 w 3331"/>
              <a:gd name="T39" fmla="*/ 2802 h 3328"/>
              <a:gd name="T40" fmla="*/ 2549 w 3331"/>
              <a:gd name="T41" fmla="*/ 2986 h 3328"/>
              <a:gd name="T42" fmla="*/ 2330 w 3331"/>
              <a:gd name="T43" fmla="*/ 3133 h 3328"/>
              <a:gd name="T44" fmla="*/ 2091 w 3331"/>
              <a:gd name="T45" fmla="*/ 3240 h 3328"/>
              <a:gd name="T46" fmla="*/ 1837 w 3331"/>
              <a:gd name="T47" fmla="*/ 3305 h 3328"/>
              <a:gd name="T48" fmla="*/ 1571 w 3331"/>
              <a:gd name="T49" fmla="*/ 3328 h 3328"/>
              <a:gd name="T50" fmla="*/ 1440 w 3331"/>
              <a:gd name="T51" fmla="*/ 3322 h 3328"/>
              <a:gd name="T52" fmla="*/ 1169 w 3331"/>
              <a:gd name="T53" fmla="*/ 3276 h 3328"/>
              <a:gd name="T54" fmla="*/ 912 w 3331"/>
              <a:gd name="T55" fmla="*/ 3182 h 3328"/>
              <a:gd name="T56" fmla="*/ 674 w 3331"/>
              <a:gd name="T57" fmla="*/ 3046 h 3328"/>
              <a:gd name="T58" fmla="*/ 460 w 3331"/>
              <a:gd name="T59" fmla="*/ 2866 h 3328"/>
              <a:gd name="T60" fmla="*/ 281 w 3331"/>
              <a:gd name="T61" fmla="*/ 2653 h 3328"/>
              <a:gd name="T62" fmla="*/ 145 w 3331"/>
              <a:gd name="T63" fmla="*/ 2415 h 3328"/>
              <a:gd name="T64" fmla="*/ 51 w 3331"/>
              <a:gd name="T65" fmla="*/ 2158 h 3328"/>
              <a:gd name="T66" fmla="*/ 4 w 3331"/>
              <a:gd name="T67" fmla="*/ 1887 h 3328"/>
              <a:gd name="T68" fmla="*/ 5 w 3331"/>
              <a:gd name="T69" fmla="*/ 1613 h 3328"/>
              <a:gd name="T70" fmla="*/ 52 w 3331"/>
              <a:gd name="T71" fmla="*/ 1349 h 3328"/>
              <a:gd name="T72" fmla="*/ 142 w 3331"/>
              <a:gd name="T73" fmla="*/ 1100 h 3328"/>
              <a:gd name="T74" fmla="*/ 274 w 3331"/>
              <a:gd name="T75" fmla="*/ 868 h 3328"/>
              <a:gd name="T76" fmla="*/ 446 w 3331"/>
              <a:gd name="T77" fmla="*/ 659 h 3328"/>
              <a:gd name="T78" fmla="*/ 651 w 3331"/>
              <a:gd name="T79" fmla="*/ 482 h 3328"/>
              <a:gd name="T80" fmla="*/ 880 w 3331"/>
              <a:gd name="T81" fmla="*/ 344 h 3328"/>
              <a:gd name="T82" fmla="*/ 1128 w 3331"/>
              <a:gd name="T83" fmla="*/ 249 h 3328"/>
              <a:gd name="T84" fmla="*/ 1389 w 3331"/>
              <a:gd name="T85" fmla="*/ 196 h 3328"/>
              <a:gd name="T86" fmla="*/ 1943 w 3331"/>
              <a:gd name="T87" fmla="*/ 0 h 3328"/>
              <a:gd name="T88" fmla="*/ 2222 w 3331"/>
              <a:gd name="T89" fmla="*/ 29 h 3328"/>
              <a:gd name="T90" fmla="*/ 2482 w 3331"/>
              <a:gd name="T91" fmla="*/ 109 h 3328"/>
              <a:gd name="T92" fmla="*/ 2718 w 3331"/>
              <a:gd name="T93" fmla="*/ 237 h 3328"/>
              <a:gd name="T94" fmla="*/ 2923 w 3331"/>
              <a:gd name="T95" fmla="*/ 407 h 3328"/>
              <a:gd name="T96" fmla="*/ 3094 w 3331"/>
              <a:gd name="T97" fmla="*/ 613 h 3328"/>
              <a:gd name="T98" fmla="*/ 3222 w 3331"/>
              <a:gd name="T99" fmla="*/ 848 h 3328"/>
              <a:gd name="T100" fmla="*/ 3302 w 3331"/>
              <a:gd name="T101" fmla="*/ 1109 h 3328"/>
              <a:gd name="T102" fmla="*/ 3331 w 3331"/>
              <a:gd name="T103" fmla="*/ 1388 h 3328"/>
              <a:gd name="T104" fmla="*/ 3310 w 3331"/>
              <a:gd name="T105" fmla="*/ 1449 h 3328"/>
              <a:gd name="T106" fmla="*/ 3256 w 3331"/>
              <a:gd name="T107" fmla="*/ 1484 h 3328"/>
              <a:gd name="T108" fmla="*/ 1920 w 3331"/>
              <a:gd name="T109" fmla="*/ 1484 h 3328"/>
              <a:gd name="T110" fmla="*/ 1866 w 3331"/>
              <a:gd name="T111" fmla="*/ 1449 h 3328"/>
              <a:gd name="T112" fmla="*/ 1844 w 3331"/>
              <a:gd name="T113" fmla="*/ 1388 h 3328"/>
              <a:gd name="T114" fmla="*/ 1854 w 3331"/>
              <a:gd name="T115" fmla="*/ 55 h 3328"/>
              <a:gd name="T116" fmla="*/ 1899 w 3331"/>
              <a:gd name="T117" fmla="*/ 10 h 3328"/>
              <a:gd name="T118" fmla="*/ 1943 w 3331"/>
              <a:gd name="T119" fmla="*/ 0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3328">
                <a:moveTo>
                  <a:pt x="2040" y="201"/>
                </a:moveTo>
                <a:lnTo>
                  <a:pt x="2040" y="1290"/>
                </a:lnTo>
                <a:lnTo>
                  <a:pt x="3130" y="1290"/>
                </a:lnTo>
                <a:lnTo>
                  <a:pt x="3120" y="1204"/>
                </a:lnTo>
                <a:lnTo>
                  <a:pt x="3104" y="1120"/>
                </a:lnTo>
                <a:lnTo>
                  <a:pt x="3082" y="1039"/>
                </a:lnTo>
                <a:lnTo>
                  <a:pt x="3055" y="959"/>
                </a:lnTo>
                <a:lnTo>
                  <a:pt x="3021" y="882"/>
                </a:lnTo>
                <a:lnTo>
                  <a:pt x="2984" y="809"/>
                </a:lnTo>
                <a:lnTo>
                  <a:pt x="2941" y="737"/>
                </a:lnTo>
                <a:lnTo>
                  <a:pt x="2893" y="670"/>
                </a:lnTo>
                <a:lnTo>
                  <a:pt x="2841" y="606"/>
                </a:lnTo>
                <a:lnTo>
                  <a:pt x="2785" y="546"/>
                </a:lnTo>
                <a:lnTo>
                  <a:pt x="2725" y="490"/>
                </a:lnTo>
                <a:lnTo>
                  <a:pt x="2661" y="438"/>
                </a:lnTo>
                <a:lnTo>
                  <a:pt x="2593" y="390"/>
                </a:lnTo>
                <a:lnTo>
                  <a:pt x="2522" y="347"/>
                </a:lnTo>
                <a:lnTo>
                  <a:pt x="2449" y="310"/>
                </a:lnTo>
                <a:lnTo>
                  <a:pt x="2371" y="276"/>
                </a:lnTo>
                <a:lnTo>
                  <a:pt x="2292" y="249"/>
                </a:lnTo>
                <a:lnTo>
                  <a:pt x="2210" y="227"/>
                </a:lnTo>
                <a:lnTo>
                  <a:pt x="2127" y="211"/>
                </a:lnTo>
                <a:lnTo>
                  <a:pt x="2040" y="201"/>
                </a:lnTo>
                <a:close/>
                <a:moveTo>
                  <a:pt x="1571" y="185"/>
                </a:moveTo>
                <a:lnTo>
                  <a:pt x="1593" y="189"/>
                </a:lnTo>
                <a:lnTo>
                  <a:pt x="1614" y="196"/>
                </a:lnTo>
                <a:lnTo>
                  <a:pt x="1632" y="207"/>
                </a:lnTo>
                <a:lnTo>
                  <a:pt x="1647" y="222"/>
                </a:lnTo>
                <a:lnTo>
                  <a:pt x="1658" y="240"/>
                </a:lnTo>
                <a:lnTo>
                  <a:pt x="1666" y="261"/>
                </a:lnTo>
                <a:lnTo>
                  <a:pt x="1669" y="284"/>
                </a:lnTo>
                <a:lnTo>
                  <a:pt x="1669" y="1555"/>
                </a:lnTo>
                <a:lnTo>
                  <a:pt x="1672" y="1578"/>
                </a:lnTo>
                <a:lnTo>
                  <a:pt x="1680" y="1600"/>
                </a:lnTo>
                <a:lnTo>
                  <a:pt x="1692" y="1619"/>
                </a:lnTo>
                <a:lnTo>
                  <a:pt x="1708" y="1635"/>
                </a:lnTo>
                <a:lnTo>
                  <a:pt x="1728" y="1648"/>
                </a:lnTo>
                <a:lnTo>
                  <a:pt x="1749" y="1656"/>
                </a:lnTo>
                <a:lnTo>
                  <a:pt x="1773" y="1659"/>
                </a:lnTo>
                <a:lnTo>
                  <a:pt x="3044" y="1659"/>
                </a:lnTo>
                <a:lnTo>
                  <a:pt x="3067" y="1661"/>
                </a:lnTo>
                <a:lnTo>
                  <a:pt x="3087" y="1669"/>
                </a:lnTo>
                <a:lnTo>
                  <a:pt x="3106" y="1680"/>
                </a:lnTo>
                <a:lnTo>
                  <a:pt x="3121" y="1695"/>
                </a:lnTo>
                <a:lnTo>
                  <a:pt x="3132" y="1714"/>
                </a:lnTo>
                <a:lnTo>
                  <a:pt x="3139" y="1734"/>
                </a:lnTo>
                <a:lnTo>
                  <a:pt x="3142" y="1757"/>
                </a:lnTo>
                <a:lnTo>
                  <a:pt x="3139" y="1846"/>
                </a:lnTo>
                <a:lnTo>
                  <a:pt x="3132" y="1935"/>
                </a:lnTo>
                <a:lnTo>
                  <a:pt x="3120" y="2022"/>
                </a:lnTo>
                <a:lnTo>
                  <a:pt x="3103" y="2109"/>
                </a:lnTo>
                <a:lnTo>
                  <a:pt x="3081" y="2193"/>
                </a:lnTo>
                <a:lnTo>
                  <a:pt x="3055" y="2277"/>
                </a:lnTo>
                <a:lnTo>
                  <a:pt x="3023" y="2358"/>
                </a:lnTo>
                <a:lnTo>
                  <a:pt x="2988" y="2438"/>
                </a:lnTo>
                <a:lnTo>
                  <a:pt x="2948" y="2515"/>
                </a:lnTo>
                <a:lnTo>
                  <a:pt x="2903" y="2590"/>
                </a:lnTo>
                <a:lnTo>
                  <a:pt x="2854" y="2664"/>
                </a:lnTo>
                <a:lnTo>
                  <a:pt x="2801" y="2734"/>
                </a:lnTo>
                <a:lnTo>
                  <a:pt x="2743" y="2802"/>
                </a:lnTo>
                <a:lnTo>
                  <a:pt x="2682" y="2867"/>
                </a:lnTo>
                <a:lnTo>
                  <a:pt x="2617" y="2928"/>
                </a:lnTo>
                <a:lnTo>
                  <a:pt x="2549" y="2986"/>
                </a:lnTo>
                <a:lnTo>
                  <a:pt x="2478" y="3039"/>
                </a:lnTo>
                <a:lnTo>
                  <a:pt x="2405" y="3088"/>
                </a:lnTo>
                <a:lnTo>
                  <a:pt x="2330" y="3133"/>
                </a:lnTo>
                <a:lnTo>
                  <a:pt x="2252" y="3173"/>
                </a:lnTo>
                <a:lnTo>
                  <a:pt x="2173" y="3208"/>
                </a:lnTo>
                <a:lnTo>
                  <a:pt x="2091" y="3240"/>
                </a:lnTo>
                <a:lnTo>
                  <a:pt x="2008" y="3266"/>
                </a:lnTo>
                <a:lnTo>
                  <a:pt x="1922" y="3288"/>
                </a:lnTo>
                <a:lnTo>
                  <a:pt x="1837" y="3305"/>
                </a:lnTo>
                <a:lnTo>
                  <a:pt x="1749" y="3317"/>
                </a:lnTo>
                <a:lnTo>
                  <a:pt x="1660" y="3325"/>
                </a:lnTo>
                <a:lnTo>
                  <a:pt x="1571" y="3328"/>
                </a:lnTo>
                <a:lnTo>
                  <a:pt x="1571" y="3328"/>
                </a:lnTo>
                <a:lnTo>
                  <a:pt x="1533" y="3328"/>
                </a:lnTo>
                <a:lnTo>
                  <a:pt x="1440" y="3322"/>
                </a:lnTo>
                <a:lnTo>
                  <a:pt x="1349" y="3312"/>
                </a:lnTo>
                <a:lnTo>
                  <a:pt x="1258" y="3296"/>
                </a:lnTo>
                <a:lnTo>
                  <a:pt x="1169" y="3276"/>
                </a:lnTo>
                <a:lnTo>
                  <a:pt x="1082" y="3249"/>
                </a:lnTo>
                <a:lnTo>
                  <a:pt x="995" y="3219"/>
                </a:lnTo>
                <a:lnTo>
                  <a:pt x="912" y="3182"/>
                </a:lnTo>
                <a:lnTo>
                  <a:pt x="830" y="3141"/>
                </a:lnTo>
                <a:lnTo>
                  <a:pt x="751" y="3095"/>
                </a:lnTo>
                <a:lnTo>
                  <a:pt x="674" y="3046"/>
                </a:lnTo>
                <a:lnTo>
                  <a:pt x="600" y="2990"/>
                </a:lnTo>
                <a:lnTo>
                  <a:pt x="529" y="2930"/>
                </a:lnTo>
                <a:lnTo>
                  <a:pt x="460" y="2866"/>
                </a:lnTo>
                <a:lnTo>
                  <a:pt x="396" y="2798"/>
                </a:lnTo>
                <a:lnTo>
                  <a:pt x="337" y="2727"/>
                </a:lnTo>
                <a:lnTo>
                  <a:pt x="281" y="2653"/>
                </a:lnTo>
                <a:lnTo>
                  <a:pt x="231" y="2576"/>
                </a:lnTo>
                <a:lnTo>
                  <a:pt x="185" y="2497"/>
                </a:lnTo>
                <a:lnTo>
                  <a:pt x="145" y="2415"/>
                </a:lnTo>
                <a:lnTo>
                  <a:pt x="108" y="2332"/>
                </a:lnTo>
                <a:lnTo>
                  <a:pt x="77" y="2245"/>
                </a:lnTo>
                <a:lnTo>
                  <a:pt x="51" y="2158"/>
                </a:lnTo>
                <a:lnTo>
                  <a:pt x="31" y="2069"/>
                </a:lnTo>
                <a:lnTo>
                  <a:pt x="14" y="1978"/>
                </a:lnTo>
                <a:lnTo>
                  <a:pt x="4" y="1887"/>
                </a:lnTo>
                <a:lnTo>
                  <a:pt x="0" y="1794"/>
                </a:lnTo>
                <a:lnTo>
                  <a:pt x="0" y="1704"/>
                </a:lnTo>
                <a:lnTo>
                  <a:pt x="5" y="1613"/>
                </a:lnTo>
                <a:lnTo>
                  <a:pt x="16" y="1524"/>
                </a:lnTo>
                <a:lnTo>
                  <a:pt x="32" y="1436"/>
                </a:lnTo>
                <a:lnTo>
                  <a:pt x="52" y="1349"/>
                </a:lnTo>
                <a:lnTo>
                  <a:pt x="77" y="1265"/>
                </a:lnTo>
                <a:lnTo>
                  <a:pt x="107" y="1181"/>
                </a:lnTo>
                <a:lnTo>
                  <a:pt x="142" y="1100"/>
                </a:lnTo>
                <a:lnTo>
                  <a:pt x="181" y="1020"/>
                </a:lnTo>
                <a:lnTo>
                  <a:pt x="225" y="943"/>
                </a:lnTo>
                <a:lnTo>
                  <a:pt x="274" y="868"/>
                </a:lnTo>
                <a:lnTo>
                  <a:pt x="327" y="795"/>
                </a:lnTo>
                <a:lnTo>
                  <a:pt x="384" y="726"/>
                </a:lnTo>
                <a:lnTo>
                  <a:pt x="446" y="659"/>
                </a:lnTo>
                <a:lnTo>
                  <a:pt x="511" y="596"/>
                </a:lnTo>
                <a:lnTo>
                  <a:pt x="580" y="537"/>
                </a:lnTo>
                <a:lnTo>
                  <a:pt x="651" y="482"/>
                </a:lnTo>
                <a:lnTo>
                  <a:pt x="725" y="432"/>
                </a:lnTo>
                <a:lnTo>
                  <a:pt x="801" y="386"/>
                </a:lnTo>
                <a:lnTo>
                  <a:pt x="880" y="344"/>
                </a:lnTo>
                <a:lnTo>
                  <a:pt x="961" y="308"/>
                </a:lnTo>
                <a:lnTo>
                  <a:pt x="1043" y="276"/>
                </a:lnTo>
                <a:lnTo>
                  <a:pt x="1128" y="249"/>
                </a:lnTo>
                <a:lnTo>
                  <a:pt x="1213" y="226"/>
                </a:lnTo>
                <a:lnTo>
                  <a:pt x="1301" y="209"/>
                </a:lnTo>
                <a:lnTo>
                  <a:pt x="1389" y="196"/>
                </a:lnTo>
                <a:lnTo>
                  <a:pt x="1480" y="189"/>
                </a:lnTo>
                <a:lnTo>
                  <a:pt x="1571" y="185"/>
                </a:lnTo>
                <a:close/>
                <a:moveTo>
                  <a:pt x="1943" y="0"/>
                </a:moveTo>
                <a:lnTo>
                  <a:pt x="2037" y="3"/>
                </a:lnTo>
                <a:lnTo>
                  <a:pt x="2130" y="13"/>
                </a:lnTo>
                <a:lnTo>
                  <a:pt x="2222" y="29"/>
                </a:lnTo>
                <a:lnTo>
                  <a:pt x="2311" y="50"/>
                </a:lnTo>
                <a:lnTo>
                  <a:pt x="2398" y="77"/>
                </a:lnTo>
                <a:lnTo>
                  <a:pt x="2482" y="109"/>
                </a:lnTo>
                <a:lnTo>
                  <a:pt x="2564" y="147"/>
                </a:lnTo>
                <a:lnTo>
                  <a:pt x="2642" y="190"/>
                </a:lnTo>
                <a:lnTo>
                  <a:pt x="2718" y="237"/>
                </a:lnTo>
                <a:lnTo>
                  <a:pt x="2790" y="289"/>
                </a:lnTo>
                <a:lnTo>
                  <a:pt x="2858" y="346"/>
                </a:lnTo>
                <a:lnTo>
                  <a:pt x="2923" y="407"/>
                </a:lnTo>
                <a:lnTo>
                  <a:pt x="2985" y="472"/>
                </a:lnTo>
                <a:lnTo>
                  <a:pt x="3041" y="541"/>
                </a:lnTo>
                <a:lnTo>
                  <a:pt x="3094" y="613"/>
                </a:lnTo>
                <a:lnTo>
                  <a:pt x="3140" y="688"/>
                </a:lnTo>
                <a:lnTo>
                  <a:pt x="3183" y="767"/>
                </a:lnTo>
                <a:lnTo>
                  <a:pt x="3222" y="848"/>
                </a:lnTo>
                <a:lnTo>
                  <a:pt x="3253" y="933"/>
                </a:lnTo>
                <a:lnTo>
                  <a:pt x="3281" y="1019"/>
                </a:lnTo>
                <a:lnTo>
                  <a:pt x="3302" y="1109"/>
                </a:lnTo>
                <a:lnTo>
                  <a:pt x="3318" y="1200"/>
                </a:lnTo>
                <a:lnTo>
                  <a:pt x="3328" y="1293"/>
                </a:lnTo>
                <a:lnTo>
                  <a:pt x="3331" y="1388"/>
                </a:lnTo>
                <a:lnTo>
                  <a:pt x="3328" y="1410"/>
                </a:lnTo>
                <a:lnTo>
                  <a:pt x="3321" y="1431"/>
                </a:lnTo>
                <a:lnTo>
                  <a:pt x="3310" y="1449"/>
                </a:lnTo>
                <a:lnTo>
                  <a:pt x="3294" y="1464"/>
                </a:lnTo>
                <a:lnTo>
                  <a:pt x="3276" y="1477"/>
                </a:lnTo>
                <a:lnTo>
                  <a:pt x="3256" y="1484"/>
                </a:lnTo>
                <a:lnTo>
                  <a:pt x="3232" y="1486"/>
                </a:lnTo>
                <a:lnTo>
                  <a:pt x="1943" y="1486"/>
                </a:lnTo>
                <a:lnTo>
                  <a:pt x="1920" y="1484"/>
                </a:lnTo>
                <a:lnTo>
                  <a:pt x="1899" y="1477"/>
                </a:lnTo>
                <a:lnTo>
                  <a:pt x="1881" y="1464"/>
                </a:lnTo>
                <a:lnTo>
                  <a:pt x="1866" y="1449"/>
                </a:lnTo>
                <a:lnTo>
                  <a:pt x="1854" y="1431"/>
                </a:lnTo>
                <a:lnTo>
                  <a:pt x="1847" y="1410"/>
                </a:lnTo>
                <a:lnTo>
                  <a:pt x="1844" y="1388"/>
                </a:lnTo>
                <a:lnTo>
                  <a:pt x="1844" y="98"/>
                </a:lnTo>
                <a:lnTo>
                  <a:pt x="1847" y="75"/>
                </a:lnTo>
                <a:lnTo>
                  <a:pt x="1854" y="55"/>
                </a:lnTo>
                <a:lnTo>
                  <a:pt x="1866" y="37"/>
                </a:lnTo>
                <a:lnTo>
                  <a:pt x="1881" y="22"/>
                </a:lnTo>
                <a:lnTo>
                  <a:pt x="1899" y="10"/>
                </a:lnTo>
                <a:lnTo>
                  <a:pt x="1920" y="3"/>
                </a:lnTo>
                <a:lnTo>
                  <a:pt x="1943" y="0"/>
                </a:lnTo>
                <a:lnTo>
                  <a:pt x="1943"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4" name="Group 43"/>
          <p:cNvGrpSpPr/>
          <p:nvPr/>
        </p:nvGrpSpPr>
        <p:grpSpPr>
          <a:xfrm>
            <a:off x="433973" y="5127131"/>
            <a:ext cx="2020117" cy="434325"/>
            <a:chOff x="1821180" y="2300869"/>
            <a:chExt cx="2020117" cy="434325"/>
          </a:xfrm>
        </p:grpSpPr>
        <p:sp>
          <p:nvSpPr>
            <p:cNvPr id="45"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1"/>
                  </a:solidFill>
                  <a:latin typeface="+mj-lt"/>
                </a:rPr>
                <a:t>关注公众号</a:t>
              </a:r>
              <a:endParaRPr lang="en-US" sz="1100" dirty="0">
                <a:solidFill>
                  <a:schemeClr val="accent1"/>
                </a:solidFill>
                <a:latin typeface="+mn-lt"/>
              </a:endParaRPr>
            </a:p>
          </p:txBody>
        </p:sp>
        <p:sp>
          <p:nvSpPr>
            <p:cNvPr id="46"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dirty="0">
                <a:solidFill>
                  <a:schemeClr val="tx1">
                    <a:lumMod val="50000"/>
                    <a:lumOff val="50000"/>
                  </a:schemeClr>
                </a:solidFill>
                <a:latin typeface="+mn-lt"/>
              </a:endParaRPr>
            </a:p>
          </p:txBody>
        </p:sp>
      </p:grpSp>
      <p:grpSp>
        <p:nvGrpSpPr>
          <p:cNvPr id="47" name="Group 46"/>
          <p:cNvGrpSpPr/>
          <p:nvPr/>
        </p:nvGrpSpPr>
        <p:grpSpPr>
          <a:xfrm>
            <a:off x="5075886" y="5127131"/>
            <a:ext cx="2020117" cy="603602"/>
            <a:chOff x="1821180" y="2300869"/>
            <a:chExt cx="2020117" cy="603602"/>
          </a:xfrm>
        </p:grpSpPr>
        <p:sp>
          <p:nvSpPr>
            <p:cNvPr id="48"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3"/>
                  </a:solidFill>
                  <a:latin typeface="+mj-lt"/>
                </a:rPr>
                <a:t>点击对应业务菜单</a:t>
              </a:r>
              <a:endParaRPr lang="en-US" sz="1100" dirty="0">
                <a:solidFill>
                  <a:schemeClr val="accent3"/>
                </a:solidFill>
                <a:latin typeface="+mn-lt"/>
              </a:endParaRPr>
            </a:p>
          </p:txBody>
        </p:sp>
        <p:sp>
          <p:nvSpPr>
            <p:cNvPr id="49" name="Inhaltsplatzhalter 4"/>
            <p:cNvSpPr txBox="1">
              <a:spLocks/>
            </p:cNvSpPr>
            <p:nvPr/>
          </p:nvSpPr>
          <p:spPr>
            <a:xfrm>
              <a:off x="1821180" y="2565917"/>
              <a:ext cx="2020117" cy="33855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100" dirty="0">
                  <a:solidFill>
                    <a:schemeClr val="tx1">
                      <a:lumMod val="50000"/>
                      <a:lumOff val="50000"/>
                    </a:schemeClr>
                  </a:solidFill>
                  <a:latin typeface="+mn-lt"/>
                </a:rPr>
                <a:t>在公众号里点击对应的售后服务菜单</a:t>
              </a:r>
              <a:endParaRPr lang="en-US" sz="1100" dirty="0">
                <a:solidFill>
                  <a:schemeClr val="tx1">
                    <a:lumMod val="50000"/>
                    <a:lumOff val="50000"/>
                  </a:schemeClr>
                </a:solidFill>
                <a:latin typeface="+mn-lt"/>
              </a:endParaRPr>
            </a:p>
          </p:txBody>
        </p:sp>
      </p:grpSp>
      <p:grpSp>
        <p:nvGrpSpPr>
          <p:cNvPr id="50" name="Group 49"/>
          <p:cNvGrpSpPr/>
          <p:nvPr/>
        </p:nvGrpSpPr>
        <p:grpSpPr>
          <a:xfrm>
            <a:off x="2754929" y="5127131"/>
            <a:ext cx="2020117" cy="434325"/>
            <a:chOff x="1821180" y="2300869"/>
            <a:chExt cx="2020117" cy="434325"/>
          </a:xfrm>
        </p:grpSpPr>
        <p:sp>
          <p:nvSpPr>
            <p:cNvPr id="51"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2"/>
                  </a:solidFill>
                  <a:latin typeface="+mj-lt"/>
                </a:rPr>
                <a:t>微信授权并绑定业务订单</a:t>
              </a:r>
              <a:endParaRPr lang="en-US" sz="1100" dirty="0">
                <a:solidFill>
                  <a:schemeClr val="accent2"/>
                </a:solidFill>
                <a:latin typeface="+mn-lt"/>
              </a:endParaRPr>
            </a:p>
          </p:txBody>
        </p:sp>
        <p:sp>
          <p:nvSpPr>
            <p:cNvPr id="52"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endParaRPr lang="en-US" sz="1100" dirty="0">
                <a:solidFill>
                  <a:schemeClr val="tx1">
                    <a:lumMod val="50000"/>
                    <a:lumOff val="50000"/>
                  </a:schemeClr>
                </a:solidFill>
                <a:latin typeface="+mn-lt"/>
              </a:endParaRPr>
            </a:p>
          </p:txBody>
        </p:sp>
      </p:grpSp>
      <p:grpSp>
        <p:nvGrpSpPr>
          <p:cNvPr id="53" name="Group 52"/>
          <p:cNvGrpSpPr/>
          <p:nvPr/>
        </p:nvGrpSpPr>
        <p:grpSpPr>
          <a:xfrm>
            <a:off x="7396843" y="5127131"/>
            <a:ext cx="2020117" cy="434325"/>
            <a:chOff x="1821180" y="2300869"/>
            <a:chExt cx="2020117" cy="434325"/>
          </a:xfrm>
        </p:grpSpPr>
        <p:sp>
          <p:nvSpPr>
            <p:cNvPr id="54"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4"/>
                  </a:solidFill>
                  <a:latin typeface="+mj-lt"/>
                </a:rPr>
                <a:t>确认信息</a:t>
              </a:r>
              <a:endParaRPr lang="en-US" sz="1100" dirty="0">
                <a:solidFill>
                  <a:schemeClr val="accent4"/>
                </a:solidFill>
                <a:latin typeface="+mn-lt"/>
              </a:endParaRPr>
            </a:p>
          </p:txBody>
        </p:sp>
        <p:sp>
          <p:nvSpPr>
            <p:cNvPr id="55" name="Inhaltsplatzhalter 4"/>
            <p:cNvSpPr txBox="1">
              <a:spLocks/>
            </p:cNvSpPr>
            <p:nvPr/>
          </p:nvSpPr>
          <p:spPr>
            <a:xfrm>
              <a:off x="1821180" y="2565917"/>
              <a:ext cx="2020117" cy="16927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100" dirty="0">
                  <a:solidFill>
                    <a:schemeClr val="tx1">
                      <a:lumMod val="50000"/>
                      <a:lumOff val="50000"/>
                    </a:schemeClr>
                  </a:solidFill>
                  <a:latin typeface="+mn-lt"/>
                </a:rPr>
                <a:t>确认业务办理信息</a:t>
              </a:r>
              <a:endParaRPr lang="en-US" sz="1100" dirty="0">
                <a:solidFill>
                  <a:schemeClr val="tx1">
                    <a:lumMod val="50000"/>
                    <a:lumOff val="50000"/>
                  </a:schemeClr>
                </a:solidFill>
                <a:latin typeface="+mn-lt"/>
              </a:endParaRPr>
            </a:p>
          </p:txBody>
        </p:sp>
      </p:grpSp>
      <p:grpSp>
        <p:nvGrpSpPr>
          <p:cNvPr id="56" name="Group 55"/>
          <p:cNvGrpSpPr/>
          <p:nvPr/>
        </p:nvGrpSpPr>
        <p:grpSpPr>
          <a:xfrm>
            <a:off x="9717799" y="5127131"/>
            <a:ext cx="2020117" cy="603602"/>
            <a:chOff x="1821180" y="2300869"/>
            <a:chExt cx="2020117" cy="603602"/>
          </a:xfrm>
        </p:grpSpPr>
        <p:sp>
          <p:nvSpPr>
            <p:cNvPr id="57" name="Inhaltsplatzhalter 4"/>
            <p:cNvSpPr txBox="1">
              <a:spLocks/>
            </p:cNvSpPr>
            <p:nvPr/>
          </p:nvSpPr>
          <p:spPr>
            <a:xfrm>
              <a:off x="1821180" y="2300869"/>
              <a:ext cx="2020117" cy="21544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400" b="1" dirty="0">
                  <a:solidFill>
                    <a:schemeClr val="accent5"/>
                  </a:solidFill>
                  <a:latin typeface="+mj-lt"/>
                </a:rPr>
                <a:t>支付费用</a:t>
              </a:r>
              <a:endParaRPr lang="en-US" sz="1100" dirty="0">
                <a:solidFill>
                  <a:schemeClr val="accent5"/>
                </a:solidFill>
                <a:latin typeface="+mn-lt"/>
              </a:endParaRPr>
            </a:p>
          </p:txBody>
        </p:sp>
        <p:sp>
          <p:nvSpPr>
            <p:cNvPr id="58" name="Inhaltsplatzhalter 4"/>
            <p:cNvSpPr txBox="1">
              <a:spLocks/>
            </p:cNvSpPr>
            <p:nvPr/>
          </p:nvSpPr>
          <p:spPr>
            <a:xfrm>
              <a:off x="1821180" y="2565917"/>
              <a:ext cx="2020117" cy="33855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zh-CN" altLang="en-US" sz="1100" dirty="0">
                  <a:solidFill>
                    <a:schemeClr val="tx1">
                      <a:lumMod val="50000"/>
                      <a:lumOff val="50000"/>
                    </a:schemeClr>
                  </a:solidFill>
                  <a:latin typeface="+mn-lt"/>
                </a:rPr>
                <a:t>支付费用后等待园区工作人员处理。后续开具电子发票</a:t>
              </a:r>
              <a:endParaRPr lang="en-US" sz="1100" dirty="0">
                <a:solidFill>
                  <a:schemeClr val="tx1">
                    <a:lumMod val="50000"/>
                    <a:lumOff val="50000"/>
                  </a:schemeClr>
                </a:solidFill>
                <a:latin typeface="+mn-lt"/>
              </a:endParaRPr>
            </a:p>
          </p:txBody>
        </p:sp>
      </p:grpSp>
    </p:spTree>
    <p:extLst>
      <p:ext uri="{BB962C8B-B14F-4D97-AF65-F5344CB8AC3E}">
        <p14:creationId xmlns:p14="http://schemas.microsoft.com/office/powerpoint/2010/main" val="2951740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decel="8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accel="20000" decel="8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Effect transition="in" filter="fade">
                                      <p:cBhvr>
                                        <p:cTn id="18" dur="500"/>
                                        <p:tgtEl>
                                          <p:spTgt spid="36"/>
                                        </p:tgtEl>
                                      </p:cBhvr>
                                    </p:animEffect>
                                  </p:childTnLst>
                                </p:cTn>
                              </p:par>
                              <p:par>
                                <p:cTn id="19" presetID="2" presetClass="entr" presetSubtype="4" accel="20000" decel="8000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1" accel="20000" decel="8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par>
                                <p:cTn id="28" presetID="2" presetClass="entr" presetSubtype="4" accel="20000" decel="8000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4" accel="20000" decel="8000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ppt_x"/>
                                          </p:val>
                                        </p:tav>
                                        <p:tav tm="100000">
                                          <p:val>
                                            <p:strVal val="#ppt_x"/>
                                          </p:val>
                                        </p:tav>
                                      </p:tavLst>
                                    </p:anim>
                                    <p:anim calcmode="lin" valueType="num">
                                      <p:cBhvr additive="base">
                                        <p:cTn id="41" dur="500" fill="hold"/>
                                        <p:tgtEl>
                                          <p:spTgt spid="50"/>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1" accel="20000" decel="8000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0-#ppt_h/2"/>
                                          </p:val>
                                        </p:tav>
                                        <p:tav tm="100000">
                                          <p:val>
                                            <p:strVal val="#ppt_y"/>
                                          </p:val>
                                        </p:tav>
                                      </p:tavLst>
                                    </p:anim>
                                  </p:childTnLst>
                                </p:cTn>
                              </p:par>
                              <p:par>
                                <p:cTn id="47" presetID="2" presetClass="entr" presetSubtype="4" accel="20000" decel="8000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par>
                          <p:cTn id="51" fill="hold">
                            <p:stCondLst>
                              <p:cond delay="2500"/>
                            </p:stCondLst>
                            <p:childTnLst>
                              <p:par>
                                <p:cTn id="52" presetID="53" presetClass="entr" presetSubtype="16"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par>
                                <p:cTn id="57" presetID="2" presetClass="entr" presetSubtype="4" accel="20000" decel="8000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childTnLst>
                          </p:cTn>
                        </p:par>
                        <p:par>
                          <p:cTn id="61" fill="hold">
                            <p:stCondLst>
                              <p:cond delay="3000"/>
                            </p:stCondLst>
                            <p:childTnLst>
                              <p:par>
                                <p:cTn id="62" presetID="2" presetClass="entr" presetSubtype="1" accel="20000" decel="8000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0-#ppt_h/2"/>
                                          </p:val>
                                        </p:tav>
                                        <p:tav tm="100000">
                                          <p:val>
                                            <p:strVal val="#ppt_y"/>
                                          </p:val>
                                        </p:tav>
                                      </p:tavLst>
                                    </p:anim>
                                  </p:childTnLst>
                                </p:cTn>
                              </p:par>
                              <p:par>
                                <p:cTn id="66" presetID="2" presetClass="entr" presetSubtype="4" accel="20000" decel="8000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1+#ppt_h/2"/>
                                          </p:val>
                                        </p:tav>
                                        <p:tav tm="100000">
                                          <p:val>
                                            <p:strVal val="#ppt_y"/>
                                          </p:val>
                                        </p:tav>
                                      </p:tavLst>
                                    </p:anim>
                                  </p:childTnLst>
                                </p:cTn>
                              </p:par>
                            </p:childTnLst>
                          </p:cTn>
                        </p:par>
                        <p:par>
                          <p:cTn id="70" fill="hold">
                            <p:stCondLst>
                              <p:cond delay="3500"/>
                            </p:stCondLst>
                            <p:childTnLst>
                              <p:par>
                                <p:cTn id="71" presetID="53" presetClass="entr" presetSubtype="16" fill="hold" nodeType="after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500" fill="hold"/>
                                        <p:tgtEl>
                                          <p:spTgt spid="29"/>
                                        </p:tgtEl>
                                        <p:attrNameLst>
                                          <p:attrName>ppt_w</p:attrName>
                                        </p:attrNameLst>
                                      </p:cBhvr>
                                      <p:tavLst>
                                        <p:tav tm="0">
                                          <p:val>
                                            <p:fltVal val="0"/>
                                          </p:val>
                                        </p:tav>
                                        <p:tav tm="100000">
                                          <p:val>
                                            <p:strVal val="#ppt_w"/>
                                          </p:val>
                                        </p:tav>
                                      </p:tavLst>
                                    </p:anim>
                                    <p:anim calcmode="lin" valueType="num">
                                      <p:cBhvr>
                                        <p:cTn id="74" dur="500" fill="hold"/>
                                        <p:tgtEl>
                                          <p:spTgt spid="29"/>
                                        </p:tgtEl>
                                        <p:attrNameLst>
                                          <p:attrName>ppt_h</p:attrName>
                                        </p:attrNameLst>
                                      </p:cBhvr>
                                      <p:tavLst>
                                        <p:tav tm="0">
                                          <p:val>
                                            <p:fltVal val="0"/>
                                          </p:val>
                                        </p:tav>
                                        <p:tav tm="100000">
                                          <p:val>
                                            <p:strVal val="#ppt_h"/>
                                          </p:val>
                                        </p:tav>
                                      </p:tavLst>
                                    </p:anim>
                                    <p:animEffect transition="in" filter="fade">
                                      <p:cBhvr>
                                        <p:cTn id="75" dur="500"/>
                                        <p:tgtEl>
                                          <p:spTgt spid="29"/>
                                        </p:tgtEl>
                                      </p:cBhvr>
                                    </p:animEffect>
                                  </p:childTnLst>
                                </p:cTn>
                              </p:par>
                              <p:par>
                                <p:cTn id="76" presetID="2" presetClass="entr" presetSubtype="4" accel="20000" decel="80000" fill="hold" nodeType="with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ppt_x"/>
                                          </p:val>
                                        </p:tav>
                                        <p:tav tm="100000">
                                          <p:val>
                                            <p:strVal val="#ppt_x"/>
                                          </p:val>
                                        </p:tav>
                                      </p:tavLst>
                                    </p:anim>
                                    <p:anim calcmode="lin" valueType="num">
                                      <p:cBhvr additive="base">
                                        <p:cTn id="79" dur="500" fill="hold"/>
                                        <p:tgtEl>
                                          <p:spTgt spid="53"/>
                                        </p:tgtEl>
                                        <p:attrNameLst>
                                          <p:attrName>ppt_y</p:attrName>
                                        </p:attrNameLst>
                                      </p:cBhvr>
                                      <p:tavLst>
                                        <p:tav tm="0">
                                          <p:val>
                                            <p:strVal val="1+#ppt_h/2"/>
                                          </p:val>
                                        </p:tav>
                                        <p:tav tm="100000">
                                          <p:val>
                                            <p:strVal val="#ppt_y"/>
                                          </p:val>
                                        </p:tav>
                                      </p:tavLst>
                                    </p:anim>
                                  </p:childTnLst>
                                </p:cTn>
                              </p:par>
                            </p:childTnLst>
                          </p:cTn>
                        </p:par>
                        <p:par>
                          <p:cTn id="80" fill="hold">
                            <p:stCondLst>
                              <p:cond delay="4000"/>
                            </p:stCondLst>
                            <p:childTnLst>
                              <p:par>
                                <p:cTn id="81" presetID="2" presetClass="entr" presetSubtype="1" accel="20000" decel="8000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0-#ppt_h/2"/>
                                          </p:val>
                                        </p:tav>
                                        <p:tav tm="100000">
                                          <p:val>
                                            <p:strVal val="#ppt_y"/>
                                          </p:val>
                                        </p:tav>
                                      </p:tavLst>
                                    </p:anim>
                                  </p:childTnLst>
                                </p:cTn>
                              </p:par>
                              <p:par>
                                <p:cTn id="85" presetID="2" presetClass="entr" presetSubtype="4" accel="20000" decel="8000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par>
                          <p:cTn id="89" fill="hold">
                            <p:stCondLst>
                              <p:cond delay="4500"/>
                            </p:stCondLst>
                            <p:childTnLst>
                              <p:par>
                                <p:cTn id="90" presetID="53" presetClass="entr" presetSubtype="16" fill="hold" grpId="0" nodeType="afterEffect">
                                  <p:stCondLst>
                                    <p:cond delay="0"/>
                                  </p:stCondLst>
                                  <p:childTnLst>
                                    <p:set>
                                      <p:cBhvr>
                                        <p:cTn id="91" dur="1" fill="hold">
                                          <p:stCondLst>
                                            <p:cond delay="0"/>
                                          </p:stCondLst>
                                        </p:cTn>
                                        <p:tgtEl>
                                          <p:spTgt spid="43"/>
                                        </p:tgtEl>
                                        <p:attrNameLst>
                                          <p:attrName>style.visibility</p:attrName>
                                        </p:attrNameLst>
                                      </p:cBhvr>
                                      <p:to>
                                        <p:strVal val="visible"/>
                                      </p:to>
                                    </p:set>
                                    <p:anim calcmode="lin" valueType="num">
                                      <p:cBhvr>
                                        <p:cTn id="92" dur="500" fill="hold"/>
                                        <p:tgtEl>
                                          <p:spTgt spid="43"/>
                                        </p:tgtEl>
                                        <p:attrNameLst>
                                          <p:attrName>ppt_w</p:attrName>
                                        </p:attrNameLst>
                                      </p:cBhvr>
                                      <p:tavLst>
                                        <p:tav tm="0">
                                          <p:val>
                                            <p:fltVal val="0"/>
                                          </p:val>
                                        </p:tav>
                                        <p:tav tm="100000">
                                          <p:val>
                                            <p:strVal val="#ppt_w"/>
                                          </p:val>
                                        </p:tav>
                                      </p:tavLst>
                                    </p:anim>
                                    <p:anim calcmode="lin" valueType="num">
                                      <p:cBhvr>
                                        <p:cTn id="93" dur="500" fill="hold"/>
                                        <p:tgtEl>
                                          <p:spTgt spid="43"/>
                                        </p:tgtEl>
                                        <p:attrNameLst>
                                          <p:attrName>ppt_h</p:attrName>
                                        </p:attrNameLst>
                                      </p:cBhvr>
                                      <p:tavLst>
                                        <p:tav tm="0">
                                          <p:val>
                                            <p:fltVal val="0"/>
                                          </p:val>
                                        </p:tav>
                                        <p:tav tm="100000">
                                          <p:val>
                                            <p:strVal val="#ppt_h"/>
                                          </p:val>
                                        </p:tav>
                                      </p:tavLst>
                                    </p:anim>
                                    <p:animEffect transition="in" filter="fade">
                                      <p:cBhvr>
                                        <p:cTn id="94" dur="500"/>
                                        <p:tgtEl>
                                          <p:spTgt spid="43"/>
                                        </p:tgtEl>
                                      </p:cBhvr>
                                    </p:animEffect>
                                  </p:childTnLst>
                                </p:cTn>
                              </p:par>
                              <p:par>
                                <p:cTn id="95" presetID="2" presetClass="entr" presetSubtype="4" accel="20000" decel="80000"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additive="base">
                                        <p:cTn id="97" dur="500" fill="hold"/>
                                        <p:tgtEl>
                                          <p:spTgt spid="56"/>
                                        </p:tgtEl>
                                        <p:attrNameLst>
                                          <p:attrName>ppt_x</p:attrName>
                                        </p:attrNameLst>
                                      </p:cBhvr>
                                      <p:tavLst>
                                        <p:tav tm="0">
                                          <p:val>
                                            <p:strVal val="#ppt_x"/>
                                          </p:val>
                                        </p:tav>
                                        <p:tav tm="100000">
                                          <p:val>
                                            <p:strVal val="#ppt_x"/>
                                          </p:val>
                                        </p:tav>
                                      </p:tavLst>
                                    </p:anim>
                                    <p:anim calcmode="lin" valueType="num">
                                      <p:cBhvr additive="base">
                                        <p:cTn id="9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3" grpId="0" animBg="1"/>
      <p:bldP spid="14" grpId="0" animBg="1"/>
      <p:bldP spid="16" grpId="0" animBg="1"/>
      <p:bldP spid="17" grpId="0" animBg="1"/>
      <p:bldP spid="19" grpId="0" animBg="1"/>
      <p:bldP spid="20"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9B3933B-4D3F-4EEC-8EEF-6716C543DE2C"/>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06"/>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Theme_16_9">
  <a:themeElements>
    <a:clrScheme name="60_Theme60">
      <a:dk1>
        <a:srgbClr val="262626"/>
      </a:dk1>
      <a:lt1>
        <a:srgbClr val="FFFFFF"/>
      </a:lt1>
      <a:dk2>
        <a:srgbClr val="262626"/>
      </a:dk2>
      <a:lt2>
        <a:srgbClr val="FFFFFF"/>
      </a:lt2>
      <a:accent1>
        <a:srgbClr val="0198CD"/>
      </a:accent1>
      <a:accent2>
        <a:srgbClr val="E93432"/>
      </a:accent2>
      <a:accent3>
        <a:srgbClr val="0198CD"/>
      </a:accent3>
      <a:accent4>
        <a:srgbClr val="E93432"/>
      </a:accent4>
      <a:accent5>
        <a:srgbClr val="0198CD"/>
      </a:accent5>
      <a:accent6>
        <a:srgbClr val="E93432"/>
      </a:accent6>
      <a:hlink>
        <a:srgbClr val="FFFFFF"/>
      </a:hlink>
      <a:folHlink>
        <a:srgbClr val="595959"/>
      </a:folHlink>
    </a:clrScheme>
    <a:fontScheme name="Roboto">
      <a:majorFont>
        <a:latin typeface="Roboto Medium"/>
        <a:ea typeface=""/>
        <a:cs typeface="Roboto Medium"/>
      </a:majorFont>
      <a:minorFont>
        <a:latin typeface="Roboto Condensed"/>
        <a:ea typeface=""/>
        <a:cs typeface="Roboto Condense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_16_9" id="{6DA01AC4-3AEE-4495-8E07-2A257A3D46CE}" vid="{0AE96569-88D6-4432-A6AF-9EA374D5154B}"/>
    </a:ext>
  </a:extLst>
</a:theme>
</file>

<file path=ppt/theme/theme2.xml><?xml version="1.0" encoding="utf-8"?>
<a:theme xmlns:a="http://schemas.openxmlformats.org/drawingml/2006/main" name="1_Theme_16_9">
  <a:themeElements>
    <a:clrScheme name="65_Theme65">
      <a:dk1>
        <a:srgbClr val="262626"/>
      </a:dk1>
      <a:lt1>
        <a:srgbClr val="FFFFFF"/>
      </a:lt1>
      <a:dk2>
        <a:srgbClr val="262626"/>
      </a:dk2>
      <a:lt2>
        <a:srgbClr val="FFFFFF"/>
      </a:lt2>
      <a:accent1>
        <a:srgbClr val="F17A26"/>
      </a:accent1>
      <a:accent2>
        <a:srgbClr val="7D7D7D"/>
      </a:accent2>
      <a:accent3>
        <a:srgbClr val="F17A26"/>
      </a:accent3>
      <a:accent4>
        <a:srgbClr val="7D7D7D"/>
      </a:accent4>
      <a:accent5>
        <a:srgbClr val="F17A26"/>
      </a:accent5>
      <a:accent6>
        <a:srgbClr val="7D7D7D"/>
      </a:accent6>
      <a:hlink>
        <a:srgbClr val="FFFFFF"/>
      </a:hlink>
      <a:folHlink>
        <a:srgbClr val="595959"/>
      </a:folHlink>
    </a:clrScheme>
    <a:fontScheme name="Roboto">
      <a:majorFont>
        <a:latin typeface="Roboto Medium"/>
        <a:ea typeface=""/>
        <a:cs typeface="Roboto Medium"/>
      </a:majorFont>
      <a:minorFont>
        <a:latin typeface="Roboto Condensed"/>
        <a:ea typeface=""/>
        <a:cs typeface="Roboto Condense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_16_9" id="{30DAD70A-62C7-47C4-B5F7-6682A38B4413}" vid="{FBD605B3-7E50-45AF-92BD-D06BDD8E289E}"/>
    </a:ext>
  </a:extLst>
</a:theme>
</file>

<file path=ppt/theme/theme3.xml><?xml version="1.0" encoding="utf-8"?>
<a:theme xmlns:a="http://schemas.openxmlformats.org/drawingml/2006/main" name="2_Theme_16_9">
  <a:themeElements>
    <a:clrScheme name="46_Theme46">
      <a:dk1>
        <a:srgbClr val="262626"/>
      </a:dk1>
      <a:lt1>
        <a:srgbClr val="FFFFFF"/>
      </a:lt1>
      <a:dk2>
        <a:srgbClr val="262626"/>
      </a:dk2>
      <a:lt2>
        <a:srgbClr val="FFFFFF"/>
      </a:lt2>
      <a:accent1>
        <a:srgbClr val="FFC000"/>
      </a:accent1>
      <a:accent2>
        <a:srgbClr val="E03A33"/>
      </a:accent2>
      <a:accent3>
        <a:srgbClr val="9B0D76"/>
      </a:accent3>
      <a:accent4>
        <a:srgbClr val="335E95"/>
      </a:accent4>
      <a:accent5>
        <a:srgbClr val="0A8485"/>
      </a:accent5>
      <a:accent6>
        <a:srgbClr val="77A123"/>
      </a:accent6>
      <a:hlink>
        <a:srgbClr val="FFFFFF"/>
      </a:hlink>
      <a:folHlink>
        <a:srgbClr val="595959"/>
      </a:folHlink>
    </a:clrScheme>
    <a:fontScheme name="Roboto">
      <a:majorFont>
        <a:latin typeface="Roboto Medium"/>
        <a:ea typeface=""/>
        <a:cs typeface="Roboto Medium"/>
      </a:majorFont>
      <a:minorFont>
        <a:latin typeface="Roboto Condensed"/>
        <a:ea typeface=""/>
        <a:cs typeface="Roboto Condense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Theme_16_9</Template>
  <TotalTime>242</TotalTime>
  <Words>612</Words>
  <Application>Microsoft Office PowerPoint</Application>
  <PresentationFormat>宽屏</PresentationFormat>
  <Paragraphs>193</Paragraphs>
  <Slides>21</Slides>
  <Notes>21</Notes>
  <HiddenSlides>0</HiddenSlides>
  <MMClips>1</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21</vt:i4>
      </vt:variant>
    </vt:vector>
  </HeadingPairs>
  <TitlesOfParts>
    <vt:vector size="35" baseType="lpstr">
      <vt:lpstr>Roboto</vt:lpstr>
      <vt:lpstr>Roboto Condensed</vt:lpstr>
      <vt:lpstr>Roboto Medium</vt:lpstr>
      <vt:lpstr>等线</vt:lpstr>
      <vt:lpstr>庞门正道标题体</vt:lpstr>
      <vt:lpstr>微软雅黑</vt:lpstr>
      <vt:lpstr>Arial</vt:lpstr>
      <vt:lpstr>Calibri</vt:lpstr>
      <vt:lpstr>Calibri Light</vt:lpstr>
      <vt:lpstr>HP Simplified</vt:lpstr>
      <vt:lpstr>Wingdings</vt:lpstr>
      <vt:lpstr>Theme_16_9</vt:lpstr>
      <vt:lpstr>1_Theme_16_9</vt:lpstr>
      <vt:lpstr>2_Theme_16_9</vt:lpstr>
      <vt:lpstr>PowerPoint 演示文稿</vt:lpstr>
      <vt:lpstr>系统核心模块</vt:lpstr>
      <vt:lpstr>系统其它模块</vt:lpstr>
      <vt:lpstr>售前业务办理流程</vt:lpstr>
      <vt:lpstr>售后业务办理流程</vt:lpstr>
      <vt:lpstr>网络业务办理</vt:lpstr>
      <vt:lpstr>对接平台</vt:lpstr>
      <vt:lpstr>系统运营流程</vt:lpstr>
      <vt:lpstr>用户自助办理服务流程</vt:lpstr>
      <vt:lpstr>系统架构</vt:lpstr>
      <vt:lpstr>我们的服务</vt:lpstr>
      <vt:lpstr>我们的客户</vt:lpstr>
      <vt:lpstr>系统截图-首页数据实时汇总表</vt:lpstr>
      <vt:lpstr>系统截图-申请列表</vt:lpstr>
      <vt:lpstr>系统截图-示意图</vt:lpstr>
      <vt:lpstr>系统截图-售后服务记录</vt:lpstr>
      <vt:lpstr>系统截图-系统操作日志</vt:lpstr>
      <vt:lpstr>用户移动端截图</vt:lpstr>
      <vt:lpstr>用户移动端截图-预约祭扫</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106</dc:title>
  <dc:creator>1079951021@qq.com</dc:creator>
  <cp:lastModifiedBy>james</cp:lastModifiedBy>
  <cp:revision>41</cp:revision>
  <dcterms:created xsi:type="dcterms:W3CDTF">2018-01-22T08:46:32Z</dcterms:created>
  <dcterms:modified xsi:type="dcterms:W3CDTF">2022-03-03T08:35:27Z</dcterms:modified>
</cp:coreProperties>
</file>